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0" r:id="rId3"/>
    <p:sldId id="269" r:id="rId4"/>
    <p:sldId id="261" r:id="rId5"/>
    <p:sldId id="263" r:id="rId6"/>
    <p:sldId id="270" r:id="rId7"/>
    <p:sldId id="273" r:id="rId8"/>
    <p:sldId id="271" r:id="rId9"/>
    <p:sldId id="274" r:id="rId10"/>
    <p:sldId id="278" r:id="rId11"/>
    <p:sldId id="277" r:id="rId12"/>
    <p:sldId id="276" r:id="rId13"/>
    <p:sldId id="275" r:id="rId14"/>
    <p:sldId id="272" r:id="rId15"/>
    <p:sldId id="279" r:id="rId16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214E61"/>
    <a:srgbClr val="FDAD4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580"/>
  </p:normalViewPr>
  <p:slideViewPr>
    <p:cSldViewPr snapToGrid="0" snapToObjects="1">
      <p:cViewPr>
        <p:scale>
          <a:sx n="50" d="100"/>
          <a:sy n="50" d="100"/>
        </p:scale>
        <p:origin x="-1906" y="-7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56BFD7B1-575A-704D-9D4B-A02CF7D686C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1777355D-2883-1542-9623-2DDF60E1E2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-49937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B4DAF45A-E02A-A349-9F81-B37469B82A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4297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1BF324C-9E88-D648-A012-3D167EFDDB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71CA7-796D-E342-A6A4-DEB416E8E409}" type="datetimeFigureOut">
              <a:rPr lang="x-none" smtClean="0"/>
              <a:pPr/>
              <a:t>07.04.2025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5781987-C678-E044-B0FB-830AD1F4EB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15C1500-9610-6341-AF24-21E3ACA0C3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E5012-EE10-EF4F-98D3-6ED13E10BC62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28211624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9616CC9-6050-A94C-921D-021E469002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B387B83-C314-F94F-BAA5-1ACC75087E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4F15C2E-40C6-2549-A3E8-39CC886580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71CA7-796D-E342-A6A4-DEB416E8E409}" type="datetimeFigureOut">
              <a:rPr lang="x-none" smtClean="0"/>
              <a:pPr/>
              <a:t>07.04.2025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96C3AF7-3159-9649-BF70-8EF03AFCAC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3512B1C-565B-C142-8B94-262FCD3347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E5012-EE10-EF4F-98D3-6ED13E10BC62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3798379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693472A5-306A-D44D-AF29-BEDC817BD48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F098089D-EA28-CB46-8AC6-783760AA7A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BFD0CC8-AF5F-E14B-BAB8-F21A133B00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71CA7-796D-E342-A6A4-DEB416E8E409}" type="datetimeFigureOut">
              <a:rPr lang="x-none" smtClean="0"/>
              <a:pPr/>
              <a:t>07.04.2025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AE7BCB6-6259-0449-BCDD-240196EFD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B94D584-250C-824B-A61F-FBBDF0920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E5012-EE10-EF4F-98D3-6ED13E10BC62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26134738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536DE80-9960-AE43-BD82-662B1EBD5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ACE91DC-BAB1-A143-87CF-F7CB9EACDD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7D0C12F-052D-7B47-A149-3923E58DD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71CA7-796D-E342-A6A4-DEB416E8E409}" type="datetimeFigureOut">
              <a:rPr lang="x-none" smtClean="0"/>
              <a:pPr/>
              <a:t>07.04.2025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B262CF9-B71E-FF49-8609-8F0428C91F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C3FF3A8-9D18-2146-9442-67241E3BE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E5012-EE10-EF4F-98D3-6ED13E10BC62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14347988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A4131B7-8C67-6E43-91AE-3906B6852C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5CC77AC-E0B4-2E4E-BFDA-FDA6678722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9F173C3-7648-7D46-A52A-9F3FEB1A5A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71CA7-796D-E342-A6A4-DEB416E8E409}" type="datetimeFigureOut">
              <a:rPr lang="x-none" smtClean="0"/>
              <a:pPr/>
              <a:t>07.04.2025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AF9C293-58FB-EB47-B1A0-EAF0D5B20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9803DEE-6B83-7D49-B9E7-B174A0EFC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E5012-EE10-EF4F-98D3-6ED13E10BC62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26454969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FB0AD38-A31A-FF43-B906-D881AC1B85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A8FCC05-6B06-2A45-B6E2-F529DC5316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AB49736-26BF-3A49-9878-2DFA8DA849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BAE97B7-24BA-5C4C-9189-CF7859A8C5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71CA7-796D-E342-A6A4-DEB416E8E409}" type="datetimeFigureOut">
              <a:rPr lang="x-none" smtClean="0"/>
              <a:pPr/>
              <a:t>07.04.2025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ED95049-B39B-6346-B543-AE8A027A15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5B9F0D0-A4AA-9244-BF41-686722482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E5012-EE10-EF4F-98D3-6ED13E10BC62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14770457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6272752-287F-8345-B3C5-6BAF90D27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0EC2548-C2AF-B14B-BA04-F9D74AFEC5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39A71A0-DD6C-B34F-B713-0C9B08AD2B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D6106DE5-8295-7C44-9A14-3B3206D480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88AB7F03-EA13-FF4C-B957-BF9A81D40F6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0BC0D874-8185-A949-9546-F138799985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71CA7-796D-E342-A6A4-DEB416E8E409}" type="datetimeFigureOut">
              <a:rPr lang="x-none" smtClean="0"/>
              <a:pPr/>
              <a:t>07.04.2025</a:t>
            </a:fld>
            <a:endParaRPr lang="x-non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E018BA22-6C63-A74C-9B2D-E145B70A2B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66F477F6-34EE-8949-B969-310DFDF60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E5012-EE10-EF4F-98D3-6ED13E10BC62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6486930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8188E08-76C4-E743-B9E5-B601C897AE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9AF29219-4E6E-B145-91AE-25127BF727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71CA7-796D-E342-A6A4-DEB416E8E409}" type="datetimeFigureOut">
              <a:rPr lang="x-none" smtClean="0"/>
              <a:pPr/>
              <a:t>07.04.2025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FCB59CF-1B70-614E-A471-C59A03FC00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2521D665-18F4-034A-A298-9F5339CF6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E5012-EE10-EF4F-98D3-6ED13E10BC62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29820861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F7D3035E-212C-8945-BA36-2CA51730C0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71CA7-796D-E342-A6A4-DEB416E8E409}" type="datetimeFigureOut">
              <a:rPr lang="x-none" smtClean="0"/>
              <a:pPr/>
              <a:t>07.04.2025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21284022-CA12-CB48-ADD6-E9DF4A03CB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CB376B3-F7B0-B249-820B-291E0C66BC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E5012-EE10-EF4F-98D3-6ED13E10BC62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23641226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3DB33B2-562C-4841-A2CD-A95BC48980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0F8E728-F381-544D-BF2B-7A0A54F2F0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1D1ACDC-5111-9A42-9AFB-DDB1BA4D25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EF43425-2783-9D47-B514-EE955F950F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71CA7-796D-E342-A6A4-DEB416E8E409}" type="datetimeFigureOut">
              <a:rPr lang="x-none" smtClean="0"/>
              <a:pPr/>
              <a:t>07.04.2025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05EEF52-6079-234F-97DB-F72A6FB9C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E3515A3-BE92-8744-B33E-ED5DE8D3B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E5012-EE10-EF4F-98D3-6ED13E10BC62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33989169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FA18816-733B-F745-A25A-B452A73A6D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34AC3482-DA00-CE4A-826B-E1632CA6043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5B93F17-884A-D242-A363-A912B645E6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6DC90E9-7A40-E347-8087-99FF501D0D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71CA7-796D-E342-A6A4-DEB416E8E409}" type="datetimeFigureOut">
              <a:rPr lang="x-none" smtClean="0"/>
              <a:pPr/>
              <a:t>07.04.2025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0C7773A-F310-2144-9402-108016A2B3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60FAAF5-2202-CB44-9404-BB73D9329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E5012-EE10-EF4F-98D3-6ED13E10BC62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2333996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31C02267-9298-1E42-8FBE-03B8525BCD65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59D28AB9-03AC-1A48-8A0E-4D9D630AC3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E946CE8-7CC5-1C41-9ABA-A0ED0FE716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4CD807A-AEE3-3B4E-8648-29C692C3D7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071CA7-796D-E342-A6A4-DEB416E8E409}" type="datetimeFigureOut">
              <a:rPr lang="x-none" smtClean="0"/>
              <a:pPr/>
              <a:t>07.04.2025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00BC6BA-DFAF-9F4A-BE7F-B4EB2B2F80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DEE891A-96CF-1548-815B-5B5B300169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3E5012-EE10-EF4F-98D3-6ED13E10BC62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858623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AF15738-E786-374A-8ED6-08BCB49BE4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4960" y="1300480"/>
            <a:ext cx="9011920" cy="2357120"/>
          </a:xfrm>
        </p:spPr>
        <p:txBody>
          <a:bodyPr>
            <a:normAutofit fontScale="90000"/>
          </a:bodyPr>
          <a:lstStyle/>
          <a:p>
            <a:pPr algn="l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ПРОЕКТ СИСТЕМЫ УПРАВЛЕНИЯ СЕРВИСОМ ЗАКАЗОВ  УСЛУГ </a:t>
            </a:r>
            <a:r>
              <a:rPr lang="ru-RU" sz="7200" dirty="0" smtClean="0"/>
              <a:t/>
            </a:r>
            <a:br>
              <a:rPr lang="ru-RU" sz="7200" dirty="0" smtClean="0"/>
            </a:br>
            <a:endParaRPr lang="x-none" sz="72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+mn-lt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39F21ADF-B497-6844-90C2-DC295D6129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213519"/>
            <a:ext cx="12192000" cy="1655762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Государственное бюджетное профессиональное образовательное учреждение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Белорецкий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педагогический колледж</a:t>
            </a:r>
            <a:endParaRPr lang="x-none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81000" y="1137920"/>
            <a:ext cx="66903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тема: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14960" y="2621280"/>
            <a:ext cx="592328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Выполнила: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Копьева Д.В.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Студентка 3 курса, группа «Б»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326880" y="5537200"/>
            <a:ext cx="2370649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Руководитель:</a:t>
            </a:r>
          </a:p>
          <a:p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Лисьев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Г.А.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325516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2\Desktop\для курсовой\Снимок экрана 2025-03-31 12355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4004" y="247333"/>
            <a:ext cx="10145396" cy="621442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2569024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2\Desktop\для курсовой\Снимок экрана 2025-03-31 12362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840" y="274320"/>
            <a:ext cx="10180319" cy="6324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2569024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2\Desktop\для курсовой\Снимок экрана 2025-03-31 12363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9561" y="228600"/>
            <a:ext cx="9997440" cy="64160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2569024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2\Desktop\для курсовой\Снимок экрана 2025-03-31 12365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520" y="259080"/>
            <a:ext cx="10180320" cy="62179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2569024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B0688C8-593F-E643-817E-F2B897125A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99587"/>
          </a:xfrm>
        </p:spPr>
        <p:txBody>
          <a:bodyPr>
            <a:noAutofit/>
          </a:bodyPr>
          <a:lstStyle/>
          <a:p>
            <a:r>
              <a:rPr lang="ba-RU" sz="70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Фрагмент из ТЗ</a:t>
            </a:r>
            <a:endParaRPr lang="x-none" sz="70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6" name="组合 50">
            <a:extLst>
              <a:ext uri="{FF2B5EF4-FFF2-40B4-BE49-F238E27FC236}">
                <a16:creationId xmlns:a16="http://schemas.microsoft.com/office/drawing/2014/main" xmlns="" id="{74069AD9-FF05-C648-B2E4-69C082B051F2}"/>
              </a:ext>
            </a:extLst>
          </p:cNvPr>
          <p:cNvGrpSpPr/>
          <p:nvPr/>
        </p:nvGrpSpPr>
        <p:grpSpPr>
          <a:xfrm rot="19299597">
            <a:off x="1066782" y="4960030"/>
            <a:ext cx="1601291" cy="2336715"/>
            <a:chOff x="4531243" y="1645621"/>
            <a:chExt cx="1759638" cy="2897346"/>
          </a:xfrm>
        </p:grpSpPr>
        <p:grpSp>
          <p:nvGrpSpPr>
            <p:cNvPr id="17" name="Group 64">
              <a:extLst>
                <a:ext uri="{FF2B5EF4-FFF2-40B4-BE49-F238E27FC236}">
                  <a16:creationId xmlns:a16="http://schemas.microsoft.com/office/drawing/2014/main" xmlns="" id="{2328357D-01C1-B047-9E2D-C1A58384CEF2}"/>
                </a:ext>
              </a:extLst>
            </p:cNvPr>
            <p:cNvGrpSpPr/>
            <p:nvPr/>
          </p:nvGrpSpPr>
          <p:grpSpPr>
            <a:xfrm rot="19891913">
              <a:off x="4531243" y="1645621"/>
              <a:ext cx="1759638" cy="2897346"/>
              <a:chOff x="170364" y="949888"/>
              <a:chExt cx="1945268" cy="3203011"/>
            </a:xfrm>
          </p:grpSpPr>
          <p:sp>
            <p:nvSpPr>
              <p:cNvPr id="19" name="Rectangle 69">
                <a:extLst>
                  <a:ext uri="{FF2B5EF4-FFF2-40B4-BE49-F238E27FC236}">
                    <a16:creationId xmlns:a16="http://schemas.microsoft.com/office/drawing/2014/main" xmlns="" id="{96B3F71B-AED9-B247-BEC3-772037F7559A}"/>
                  </a:ext>
                </a:extLst>
              </p:cNvPr>
              <p:cNvSpPr/>
              <p:nvPr/>
            </p:nvSpPr>
            <p:spPr>
              <a:xfrm>
                <a:off x="975357" y="2854550"/>
                <a:ext cx="335282" cy="132489"/>
              </a:xfrm>
              <a:prstGeom prst="rect">
                <a:avLst/>
              </a:prstGeom>
              <a:solidFill>
                <a:schemeClr val="tx1">
                  <a:lumMod val="25000"/>
                  <a:lumOff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377"/>
                <a:endParaRPr dirty="0">
                  <a:solidFill>
                    <a:srgbClr val="FFFCF3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0" name="Oval 70">
                <a:extLst>
                  <a:ext uri="{FF2B5EF4-FFF2-40B4-BE49-F238E27FC236}">
                    <a16:creationId xmlns:a16="http://schemas.microsoft.com/office/drawing/2014/main" xmlns="" id="{FFF4B681-8413-BE47-AC8E-7824FED4586A}"/>
                  </a:ext>
                </a:extLst>
              </p:cNvPr>
              <p:cNvSpPr/>
              <p:nvPr/>
            </p:nvSpPr>
            <p:spPr>
              <a:xfrm>
                <a:off x="170364" y="949888"/>
                <a:ext cx="1945268" cy="1945273"/>
              </a:xfrm>
              <a:prstGeom prst="ellipse">
                <a:avLst/>
              </a:prstGeom>
              <a:solidFill>
                <a:srgbClr val="214E6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377"/>
                <a:endParaRPr dirty="0">
                  <a:solidFill>
                    <a:srgbClr val="FFFCF3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1" name="Oval 71">
                <a:extLst>
                  <a:ext uri="{FF2B5EF4-FFF2-40B4-BE49-F238E27FC236}">
                    <a16:creationId xmlns:a16="http://schemas.microsoft.com/office/drawing/2014/main" xmlns="" id="{5305D03E-75C8-C446-BB7A-97BE29B15444}"/>
                  </a:ext>
                </a:extLst>
              </p:cNvPr>
              <p:cNvSpPr/>
              <p:nvPr/>
            </p:nvSpPr>
            <p:spPr>
              <a:xfrm>
                <a:off x="368693" y="1148217"/>
                <a:ext cx="1548613" cy="154861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377"/>
                <a:endParaRPr dirty="0">
                  <a:solidFill>
                    <a:srgbClr val="FFFCF3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2" name="Rectangle: Top Corners Rounded 72">
                <a:extLst>
                  <a:ext uri="{FF2B5EF4-FFF2-40B4-BE49-F238E27FC236}">
                    <a16:creationId xmlns:a16="http://schemas.microsoft.com/office/drawing/2014/main" xmlns="" id="{89CE38C3-ACC1-DC44-9DC6-8A76E53C4EED}"/>
                  </a:ext>
                </a:extLst>
              </p:cNvPr>
              <p:cNvSpPr/>
              <p:nvPr/>
            </p:nvSpPr>
            <p:spPr>
              <a:xfrm>
                <a:off x="944878" y="2984657"/>
                <a:ext cx="396241" cy="185829"/>
              </a:xfrm>
              <a:prstGeom prst="round2SameRect">
                <a:avLst>
                  <a:gd name="adj1" fmla="val 15385"/>
                  <a:gd name="adj2" fmla="val 0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377"/>
                <a:endParaRPr dirty="0">
                  <a:solidFill>
                    <a:srgbClr val="FFFCF3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3" name="Rectangle: Top Corners Rounded 73">
                <a:extLst>
                  <a:ext uri="{FF2B5EF4-FFF2-40B4-BE49-F238E27FC236}">
                    <a16:creationId xmlns:a16="http://schemas.microsoft.com/office/drawing/2014/main" xmlns="" id="{3031ED6D-2AC7-B941-9AD0-2893022920CC}"/>
                  </a:ext>
                </a:extLst>
              </p:cNvPr>
              <p:cNvSpPr/>
              <p:nvPr/>
            </p:nvSpPr>
            <p:spPr>
              <a:xfrm flipV="1">
                <a:off x="923924" y="3151246"/>
                <a:ext cx="438151" cy="1001653"/>
              </a:xfrm>
              <a:prstGeom prst="round2SameRect">
                <a:avLst>
                  <a:gd name="adj1" fmla="val 15385"/>
                  <a:gd name="adj2" fmla="val 0"/>
                </a:avLst>
              </a:prstGeom>
              <a:solidFill>
                <a:srgbClr val="214E6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377"/>
                <a:endParaRPr dirty="0">
                  <a:solidFill>
                    <a:srgbClr val="FFFCF3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8" name="Freeform: Shape 40">
              <a:extLst>
                <a:ext uri="{FF2B5EF4-FFF2-40B4-BE49-F238E27FC236}">
                  <a16:creationId xmlns:a16="http://schemas.microsoft.com/office/drawing/2014/main" xmlns="" id="{6F458A55-39B3-504E-B2A1-5AC3FD7AB24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7832" y="2237982"/>
              <a:ext cx="702465" cy="702465"/>
            </a:xfrm>
            <a:custGeom>
              <a:avLst/>
              <a:gdLst>
                <a:gd name="T0" fmla="*/ 223 w 228"/>
                <a:gd name="T1" fmla="*/ 95 h 228"/>
                <a:gd name="T2" fmla="*/ 196 w 228"/>
                <a:gd name="T3" fmla="*/ 90 h 228"/>
                <a:gd name="T4" fmla="*/ 189 w 228"/>
                <a:gd name="T5" fmla="*/ 74 h 228"/>
                <a:gd name="T6" fmla="*/ 205 w 228"/>
                <a:gd name="T7" fmla="*/ 50 h 228"/>
                <a:gd name="T8" fmla="*/ 205 w 228"/>
                <a:gd name="T9" fmla="*/ 43 h 228"/>
                <a:gd name="T10" fmla="*/ 185 w 228"/>
                <a:gd name="T11" fmla="*/ 24 h 228"/>
                <a:gd name="T12" fmla="*/ 178 w 228"/>
                <a:gd name="T13" fmla="*/ 23 h 228"/>
                <a:gd name="T14" fmla="*/ 155 w 228"/>
                <a:gd name="T15" fmla="*/ 39 h 228"/>
                <a:gd name="T16" fmla="*/ 138 w 228"/>
                <a:gd name="T17" fmla="*/ 32 h 228"/>
                <a:gd name="T18" fmla="*/ 133 w 228"/>
                <a:gd name="T19" fmla="*/ 5 h 228"/>
                <a:gd name="T20" fmla="*/ 127 w 228"/>
                <a:gd name="T21" fmla="*/ 0 h 228"/>
                <a:gd name="T22" fmla="*/ 100 w 228"/>
                <a:gd name="T23" fmla="*/ 0 h 228"/>
                <a:gd name="T24" fmla="*/ 94 w 228"/>
                <a:gd name="T25" fmla="*/ 5 h 228"/>
                <a:gd name="T26" fmla="*/ 89 w 228"/>
                <a:gd name="T27" fmla="*/ 32 h 228"/>
                <a:gd name="T28" fmla="*/ 73 w 228"/>
                <a:gd name="T29" fmla="*/ 39 h 228"/>
                <a:gd name="T30" fmla="*/ 50 w 228"/>
                <a:gd name="T31" fmla="*/ 23 h 228"/>
                <a:gd name="T32" fmla="*/ 43 w 228"/>
                <a:gd name="T33" fmla="*/ 24 h 228"/>
                <a:gd name="T34" fmla="*/ 23 w 228"/>
                <a:gd name="T35" fmla="*/ 43 h 228"/>
                <a:gd name="T36" fmla="*/ 23 w 228"/>
                <a:gd name="T37" fmla="*/ 51 h 228"/>
                <a:gd name="T38" fmla="*/ 39 w 228"/>
                <a:gd name="T39" fmla="*/ 74 h 228"/>
                <a:gd name="T40" fmla="*/ 32 w 228"/>
                <a:gd name="T41" fmla="*/ 90 h 228"/>
                <a:gd name="T42" fmla="*/ 5 w 228"/>
                <a:gd name="T43" fmla="*/ 95 h 228"/>
                <a:gd name="T44" fmla="*/ 0 w 228"/>
                <a:gd name="T45" fmla="*/ 100 h 228"/>
                <a:gd name="T46" fmla="*/ 0 w 228"/>
                <a:gd name="T47" fmla="*/ 128 h 228"/>
                <a:gd name="T48" fmla="*/ 5 w 228"/>
                <a:gd name="T49" fmla="*/ 134 h 228"/>
                <a:gd name="T50" fmla="*/ 32 w 228"/>
                <a:gd name="T51" fmla="*/ 139 h 228"/>
                <a:gd name="T52" fmla="*/ 39 w 228"/>
                <a:gd name="T53" fmla="*/ 155 h 228"/>
                <a:gd name="T54" fmla="*/ 23 w 228"/>
                <a:gd name="T55" fmla="*/ 178 h 228"/>
                <a:gd name="T56" fmla="*/ 24 w 228"/>
                <a:gd name="T57" fmla="*/ 185 h 228"/>
                <a:gd name="T58" fmla="*/ 43 w 228"/>
                <a:gd name="T59" fmla="*/ 204 h 228"/>
                <a:gd name="T60" fmla="*/ 51 w 228"/>
                <a:gd name="T61" fmla="*/ 205 h 228"/>
                <a:gd name="T62" fmla="*/ 73 w 228"/>
                <a:gd name="T63" fmla="*/ 189 h 228"/>
                <a:gd name="T64" fmla="*/ 89 w 228"/>
                <a:gd name="T65" fmla="*/ 196 h 228"/>
                <a:gd name="T66" fmla="*/ 94 w 228"/>
                <a:gd name="T67" fmla="*/ 223 h 228"/>
                <a:gd name="T68" fmla="*/ 100 w 228"/>
                <a:gd name="T69" fmla="*/ 228 h 228"/>
                <a:gd name="T70" fmla="*/ 127 w 228"/>
                <a:gd name="T71" fmla="*/ 228 h 228"/>
                <a:gd name="T72" fmla="*/ 133 w 228"/>
                <a:gd name="T73" fmla="*/ 223 h 228"/>
                <a:gd name="T74" fmla="*/ 138 w 228"/>
                <a:gd name="T75" fmla="*/ 196 h 228"/>
                <a:gd name="T76" fmla="*/ 154 w 228"/>
                <a:gd name="T77" fmla="*/ 190 h 228"/>
                <a:gd name="T78" fmla="*/ 177 w 228"/>
                <a:gd name="T79" fmla="*/ 205 h 228"/>
                <a:gd name="T80" fmla="*/ 185 w 228"/>
                <a:gd name="T81" fmla="*/ 205 h 228"/>
                <a:gd name="T82" fmla="*/ 204 w 228"/>
                <a:gd name="T83" fmla="*/ 185 h 228"/>
                <a:gd name="T84" fmla="*/ 205 w 228"/>
                <a:gd name="T85" fmla="*/ 178 h 228"/>
                <a:gd name="T86" fmla="*/ 189 w 228"/>
                <a:gd name="T87" fmla="*/ 155 h 228"/>
                <a:gd name="T88" fmla="*/ 196 w 228"/>
                <a:gd name="T89" fmla="*/ 139 h 228"/>
                <a:gd name="T90" fmla="*/ 223 w 228"/>
                <a:gd name="T91" fmla="*/ 134 h 228"/>
                <a:gd name="T92" fmla="*/ 228 w 228"/>
                <a:gd name="T93" fmla="*/ 128 h 228"/>
                <a:gd name="T94" fmla="*/ 228 w 228"/>
                <a:gd name="T95" fmla="*/ 100 h 228"/>
                <a:gd name="T96" fmla="*/ 223 w 228"/>
                <a:gd name="T97" fmla="*/ 95 h 228"/>
                <a:gd name="T98" fmla="*/ 114 w 228"/>
                <a:gd name="T99" fmla="*/ 149 h 228"/>
                <a:gd name="T100" fmla="*/ 79 w 228"/>
                <a:gd name="T101" fmla="*/ 114 h 228"/>
                <a:gd name="T102" fmla="*/ 114 w 228"/>
                <a:gd name="T103" fmla="*/ 79 h 228"/>
                <a:gd name="T104" fmla="*/ 149 w 228"/>
                <a:gd name="T105" fmla="*/ 114 h 228"/>
                <a:gd name="T106" fmla="*/ 114 w 228"/>
                <a:gd name="T107" fmla="*/ 149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28" h="228">
                  <a:moveTo>
                    <a:pt x="223" y="95"/>
                  </a:moveTo>
                  <a:cubicBezTo>
                    <a:pt x="196" y="90"/>
                    <a:pt x="196" y="90"/>
                    <a:pt x="196" y="90"/>
                  </a:cubicBezTo>
                  <a:cubicBezTo>
                    <a:pt x="194" y="84"/>
                    <a:pt x="192" y="79"/>
                    <a:pt x="189" y="74"/>
                  </a:cubicBezTo>
                  <a:cubicBezTo>
                    <a:pt x="205" y="50"/>
                    <a:pt x="205" y="50"/>
                    <a:pt x="205" y="50"/>
                  </a:cubicBezTo>
                  <a:cubicBezTo>
                    <a:pt x="207" y="48"/>
                    <a:pt x="206" y="45"/>
                    <a:pt x="205" y="43"/>
                  </a:cubicBezTo>
                  <a:cubicBezTo>
                    <a:pt x="185" y="24"/>
                    <a:pt x="185" y="24"/>
                    <a:pt x="185" y="24"/>
                  </a:cubicBezTo>
                  <a:cubicBezTo>
                    <a:pt x="183" y="22"/>
                    <a:pt x="180" y="21"/>
                    <a:pt x="178" y="23"/>
                  </a:cubicBezTo>
                  <a:cubicBezTo>
                    <a:pt x="155" y="39"/>
                    <a:pt x="155" y="39"/>
                    <a:pt x="155" y="39"/>
                  </a:cubicBezTo>
                  <a:cubicBezTo>
                    <a:pt x="149" y="36"/>
                    <a:pt x="144" y="34"/>
                    <a:pt x="138" y="32"/>
                  </a:cubicBezTo>
                  <a:cubicBezTo>
                    <a:pt x="133" y="5"/>
                    <a:pt x="133" y="5"/>
                    <a:pt x="133" y="5"/>
                  </a:cubicBezTo>
                  <a:cubicBezTo>
                    <a:pt x="133" y="2"/>
                    <a:pt x="130" y="0"/>
                    <a:pt x="127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97" y="0"/>
                    <a:pt x="95" y="2"/>
                    <a:pt x="94" y="5"/>
                  </a:cubicBezTo>
                  <a:cubicBezTo>
                    <a:pt x="89" y="32"/>
                    <a:pt x="89" y="32"/>
                    <a:pt x="89" y="32"/>
                  </a:cubicBezTo>
                  <a:cubicBezTo>
                    <a:pt x="83" y="34"/>
                    <a:pt x="78" y="36"/>
                    <a:pt x="73" y="39"/>
                  </a:cubicBezTo>
                  <a:cubicBezTo>
                    <a:pt x="50" y="23"/>
                    <a:pt x="50" y="23"/>
                    <a:pt x="50" y="23"/>
                  </a:cubicBezTo>
                  <a:cubicBezTo>
                    <a:pt x="48" y="22"/>
                    <a:pt x="45" y="22"/>
                    <a:pt x="43" y="24"/>
                  </a:cubicBezTo>
                  <a:cubicBezTo>
                    <a:pt x="23" y="43"/>
                    <a:pt x="23" y="43"/>
                    <a:pt x="23" y="43"/>
                  </a:cubicBezTo>
                  <a:cubicBezTo>
                    <a:pt x="22" y="45"/>
                    <a:pt x="21" y="49"/>
                    <a:pt x="23" y="51"/>
                  </a:cubicBezTo>
                  <a:cubicBezTo>
                    <a:pt x="39" y="74"/>
                    <a:pt x="39" y="74"/>
                    <a:pt x="39" y="74"/>
                  </a:cubicBezTo>
                  <a:cubicBezTo>
                    <a:pt x="36" y="79"/>
                    <a:pt x="34" y="84"/>
                    <a:pt x="32" y="90"/>
                  </a:cubicBezTo>
                  <a:cubicBezTo>
                    <a:pt x="5" y="95"/>
                    <a:pt x="5" y="95"/>
                    <a:pt x="5" y="95"/>
                  </a:cubicBezTo>
                  <a:cubicBezTo>
                    <a:pt x="2" y="95"/>
                    <a:pt x="0" y="98"/>
                    <a:pt x="0" y="100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0" y="131"/>
                    <a:pt x="2" y="133"/>
                    <a:pt x="5" y="134"/>
                  </a:cubicBezTo>
                  <a:cubicBezTo>
                    <a:pt x="32" y="139"/>
                    <a:pt x="32" y="139"/>
                    <a:pt x="32" y="139"/>
                  </a:cubicBezTo>
                  <a:cubicBezTo>
                    <a:pt x="34" y="144"/>
                    <a:pt x="36" y="150"/>
                    <a:pt x="39" y="155"/>
                  </a:cubicBezTo>
                  <a:cubicBezTo>
                    <a:pt x="23" y="178"/>
                    <a:pt x="23" y="178"/>
                    <a:pt x="23" y="178"/>
                  </a:cubicBezTo>
                  <a:cubicBezTo>
                    <a:pt x="22" y="180"/>
                    <a:pt x="22" y="183"/>
                    <a:pt x="24" y="185"/>
                  </a:cubicBezTo>
                  <a:cubicBezTo>
                    <a:pt x="43" y="204"/>
                    <a:pt x="43" y="204"/>
                    <a:pt x="43" y="204"/>
                  </a:cubicBezTo>
                  <a:cubicBezTo>
                    <a:pt x="45" y="206"/>
                    <a:pt x="48" y="207"/>
                    <a:pt x="51" y="205"/>
                  </a:cubicBezTo>
                  <a:cubicBezTo>
                    <a:pt x="73" y="189"/>
                    <a:pt x="73" y="189"/>
                    <a:pt x="73" y="189"/>
                  </a:cubicBezTo>
                  <a:cubicBezTo>
                    <a:pt x="78" y="192"/>
                    <a:pt x="84" y="194"/>
                    <a:pt x="89" y="196"/>
                  </a:cubicBezTo>
                  <a:cubicBezTo>
                    <a:pt x="94" y="223"/>
                    <a:pt x="94" y="223"/>
                    <a:pt x="94" y="223"/>
                  </a:cubicBezTo>
                  <a:cubicBezTo>
                    <a:pt x="95" y="226"/>
                    <a:pt x="97" y="228"/>
                    <a:pt x="100" y="228"/>
                  </a:cubicBezTo>
                  <a:cubicBezTo>
                    <a:pt x="127" y="228"/>
                    <a:pt x="127" y="228"/>
                    <a:pt x="127" y="228"/>
                  </a:cubicBezTo>
                  <a:cubicBezTo>
                    <a:pt x="130" y="228"/>
                    <a:pt x="133" y="226"/>
                    <a:pt x="133" y="223"/>
                  </a:cubicBezTo>
                  <a:cubicBezTo>
                    <a:pt x="138" y="196"/>
                    <a:pt x="138" y="196"/>
                    <a:pt x="138" y="196"/>
                  </a:cubicBezTo>
                  <a:cubicBezTo>
                    <a:pt x="144" y="194"/>
                    <a:pt x="149" y="192"/>
                    <a:pt x="154" y="190"/>
                  </a:cubicBezTo>
                  <a:cubicBezTo>
                    <a:pt x="177" y="205"/>
                    <a:pt x="177" y="205"/>
                    <a:pt x="177" y="205"/>
                  </a:cubicBezTo>
                  <a:cubicBezTo>
                    <a:pt x="180" y="207"/>
                    <a:pt x="183" y="207"/>
                    <a:pt x="185" y="205"/>
                  </a:cubicBezTo>
                  <a:cubicBezTo>
                    <a:pt x="204" y="185"/>
                    <a:pt x="204" y="185"/>
                    <a:pt x="204" y="185"/>
                  </a:cubicBezTo>
                  <a:cubicBezTo>
                    <a:pt x="206" y="183"/>
                    <a:pt x="206" y="180"/>
                    <a:pt x="205" y="178"/>
                  </a:cubicBezTo>
                  <a:cubicBezTo>
                    <a:pt x="189" y="155"/>
                    <a:pt x="189" y="155"/>
                    <a:pt x="189" y="155"/>
                  </a:cubicBezTo>
                  <a:cubicBezTo>
                    <a:pt x="192" y="150"/>
                    <a:pt x="194" y="144"/>
                    <a:pt x="196" y="139"/>
                  </a:cubicBezTo>
                  <a:cubicBezTo>
                    <a:pt x="223" y="134"/>
                    <a:pt x="223" y="134"/>
                    <a:pt x="223" y="134"/>
                  </a:cubicBezTo>
                  <a:cubicBezTo>
                    <a:pt x="226" y="133"/>
                    <a:pt x="228" y="131"/>
                    <a:pt x="228" y="128"/>
                  </a:cubicBezTo>
                  <a:cubicBezTo>
                    <a:pt x="228" y="100"/>
                    <a:pt x="228" y="100"/>
                    <a:pt x="228" y="100"/>
                  </a:cubicBezTo>
                  <a:cubicBezTo>
                    <a:pt x="228" y="98"/>
                    <a:pt x="226" y="95"/>
                    <a:pt x="223" y="95"/>
                  </a:cubicBezTo>
                  <a:close/>
                  <a:moveTo>
                    <a:pt x="114" y="149"/>
                  </a:moveTo>
                  <a:cubicBezTo>
                    <a:pt x="95" y="149"/>
                    <a:pt x="79" y="133"/>
                    <a:pt x="79" y="114"/>
                  </a:cubicBezTo>
                  <a:cubicBezTo>
                    <a:pt x="79" y="95"/>
                    <a:pt x="95" y="79"/>
                    <a:pt x="114" y="79"/>
                  </a:cubicBezTo>
                  <a:cubicBezTo>
                    <a:pt x="133" y="79"/>
                    <a:pt x="149" y="95"/>
                    <a:pt x="149" y="114"/>
                  </a:cubicBezTo>
                  <a:cubicBezTo>
                    <a:pt x="149" y="133"/>
                    <a:pt x="133" y="149"/>
                    <a:pt x="114" y="149"/>
                  </a:cubicBezTo>
                  <a:close/>
                </a:path>
              </a:pathLst>
            </a:custGeom>
            <a:solidFill>
              <a:srgbClr val="FDAD46"/>
            </a:solidFill>
            <a:ln>
              <a:noFill/>
            </a:ln>
          </p:spPr>
          <p:txBody>
            <a:bodyPr anchor="ctr"/>
            <a:lstStyle/>
            <a:p>
              <a:pPr algn="ctr" defTabSz="914377"/>
              <a:endParaRPr dirty="0">
                <a:solidFill>
                  <a:srgbClr val="0C0A1C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7" name="Прямоугольник 26"/>
          <p:cNvSpPr/>
          <p:nvPr/>
        </p:nvSpPr>
        <p:spPr>
          <a:xfrm>
            <a:off x="859250" y="1"/>
            <a:ext cx="8656409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a-RU" sz="7000" b="1" dirty="0" smtClean="0">
                <a:latin typeface="Times New Roman" pitchFamily="18" charset="0"/>
                <a:cs typeface="Times New Roman" pitchFamily="18" charset="0"/>
              </a:rPr>
              <a:t>Фрагмент из ТЗ</a:t>
            </a:r>
            <a:endParaRPr lang="ru-RU" sz="7000" b="1" dirty="0"/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369029" y="1064712"/>
            <a:ext cx="10755298" cy="4022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3.2 Технические требования: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Система должна быть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веб-приложением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доступным через современные браузеры (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Chrome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Firefox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Safari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Использование технологий: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Frontend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HTML5, CSS3,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JavaScript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(возможно использование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фреймворков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таких как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React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или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Vue.js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).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Backend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Node.js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или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Python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Flask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/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Django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 с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RESTful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API.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База данных: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PostgreSQL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или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MySQL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для хранения данных о пользователях и услугах.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Обеспечение адаптивности интерфейса для мобильных устройств.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692384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AF15738-E786-374A-8ED6-08BCB49BE4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240" y="944880"/>
            <a:ext cx="10276840" cy="2357120"/>
          </a:xfrm>
        </p:spPr>
        <p:txBody>
          <a:bodyPr>
            <a:normAutofit/>
          </a:bodyPr>
          <a:lstStyle/>
          <a:p>
            <a:pPr algn="l"/>
            <a:r>
              <a:rPr lang="ru-RU" sz="7800" b="1" dirty="0" smtClean="0">
                <a:latin typeface="Times New Roman" pitchFamily="18" charset="0"/>
                <a:cs typeface="Times New Roman" pitchFamily="18" charset="0"/>
              </a:rPr>
              <a:t>Спасибо за</a:t>
            </a:r>
            <a:r>
              <a:rPr lang="en-US" sz="7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800" b="1" dirty="0" smtClean="0">
                <a:latin typeface="Times New Roman" pitchFamily="18" charset="0"/>
                <a:cs typeface="Times New Roman" pitchFamily="18" charset="0"/>
              </a:rPr>
              <a:t>внимание</a:t>
            </a:r>
            <a:r>
              <a:rPr lang="en-US" sz="7800" b="1" dirty="0" smtClean="0">
                <a:latin typeface="Times New Roman" pitchFamily="18" charset="0"/>
                <a:cs typeface="Times New Roman" pitchFamily="18" charset="0"/>
              </a:rPr>
              <a:t>!</a:t>
            </a:r>
            <a:r>
              <a:rPr lang="ru-RU" sz="7200" dirty="0" smtClean="0"/>
              <a:t/>
            </a:r>
            <a:br>
              <a:rPr lang="ru-RU" sz="7200" dirty="0" smtClean="0"/>
            </a:br>
            <a:endParaRPr lang="x-none" sz="72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325516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B0688C8-593F-E643-817E-F2B897125A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99587"/>
          </a:xfrm>
        </p:spPr>
        <p:txBody>
          <a:bodyPr>
            <a:noAutofit/>
          </a:bodyPr>
          <a:lstStyle/>
          <a:p>
            <a:r>
              <a:rPr lang="ru-RU" sz="7000" b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Актуальность</a:t>
            </a:r>
            <a:endParaRPr lang="x-none" sz="70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868460" y="0"/>
            <a:ext cx="6726231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7000" b="1" dirty="0" smtClean="0">
                <a:latin typeface="Times New Roman" pitchFamily="18" charset="0"/>
                <a:cs typeface="Times New Roman" pitchFamily="18" charset="0"/>
              </a:rPr>
              <a:t>Актуальность</a:t>
            </a:r>
            <a:endParaRPr lang="ru-RU" sz="7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U-Turn Arrow 39">
            <a:extLst>
              <a:ext uri="{FF2B5EF4-FFF2-40B4-BE49-F238E27FC236}">
                <a16:creationId xmlns:a16="http://schemas.microsoft.com/office/drawing/2014/main" xmlns="" id="{D1421192-9228-E34F-B441-0DD5E3D71152}"/>
              </a:ext>
            </a:extLst>
          </p:cNvPr>
          <p:cNvSpPr/>
          <p:nvPr/>
        </p:nvSpPr>
        <p:spPr>
          <a:xfrm>
            <a:off x="6805917" y="3611880"/>
            <a:ext cx="2488554" cy="1716260"/>
          </a:xfrm>
          <a:prstGeom prst="uturnArrow">
            <a:avLst>
              <a:gd name="adj1" fmla="val 20076"/>
              <a:gd name="adj2" fmla="val 19764"/>
              <a:gd name="adj3" fmla="val 23347"/>
              <a:gd name="adj4" fmla="val 49304"/>
              <a:gd name="adj5" fmla="val 99251"/>
            </a:avLst>
          </a:prstGeom>
          <a:solidFill>
            <a:srgbClr val="FDAD4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0318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1" name="U-Turn Arrow 38">
            <a:extLst>
              <a:ext uri="{FF2B5EF4-FFF2-40B4-BE49-F238E27FC236}">
                <a16:creationId xmlns:a16="http://schemas.microsoft.com/office/drawing/2014/main" xmlns="" id="{18D72E8D-C491-514B-ACE2-D06D816FF4B9}"/>
              </a:ext>
            </a:extLst>
          </p:cNvPr>
          <p:cNvSpPr/>
          <p:nvPr/>
        </p:nvSpPr>
        <p:spPr>
          <a:xfrm rot="10800000" flipH="1">
            <a:off x="5790823" y="4890461"/>
            <a:ext cx="1588524" cy="1877854"/>
          </a:xfrm>
          <a:prstGeom prst="uturnArrow">
            <a:avLst>
              <a:gd name="adj1" fmla="val 20076"/>
              <a:gd name="adj2" fmla="val 19764"/>
              <a:gd name="adj3" fmla="val 23347"/>
              <a:gd name="adj4" fmla="val 49304"/>
              <a:gd name="adj5" fmla="val 99251"/>
            </a:avLst>
          </a:prstGeom>
          <a:solidFill>
            <a:srgbClr val="214E61"/>
          </a:solidFill>
          <a:ln w="254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0318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2" name="U-Turn Arrow 37">
            <a:extLst>
              <a:ext uri="{FF2B5EF4-FFF2-40B4-BE49-F238E27FC236}">
                <a16:creationId xmlns:a16="http://schemas.microsoft.com/office/drawing/2014/main" xmlns="" id="{A6878C76-6D2F-D648-AA04-FD9DC5EA022D}"/>
              </a:ext>
            </a:extLst>
          </p:cNvPr>
          <p:cNvSpPr/>
          <p:nvPr/>
        </p:nvSpPr>
        <p:spPr>
          <a:xfrm>
            <a:off x="3890882" y="3611880"/>
            <a:ext cx="2488554" cy="1716260"/>
          </a:xfrm>
          <a:prstGeom prst="uturnArrow">
            <a:avLst>
              <a:gd name="adj1" fmla="val 20076"/>
              <a:gd name="adj2" fmla="val 19764"/>
              <a:gd name="adj3" fmla="val 23347"/>
              <a:gd name="adj4" fmla="val 49304"/>
              <a:gd name="adj5" fmla="val 99251"/>
            </a:avLst>
          </a:prstGeom>
          <a:solidFill>
            <a:srgbClr val="FDAD4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0318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3" name="U-Turn Arrow 36">
            <a:extLst>
              <a:ext uri="{FF2B5EF4-FFF2-40B4-BE49-F238E27FC236}">
                <a16:creationId xmlns:a16="http://schemas.microsoft.com/office/drawing/2014/main" xmlns="" id="{120C3CD5-F511-074C-8C7E-2454EA0F0FCF}"/>
              </a:ext>
            </a:extLst>
          </p:cNvPr>
          <p:cNvSpPr/>
          <p:nvPr/>
        </p:nvSpPr>
        <p:spPr>
          <a:xfrm rot="10800000" flipH="1">
            <a:off x="2877840" y="4890461"/>
            <a:ext cx="1589129" cy="1877854"/>
          </a:xfrm>
          <a:prstGeom prst="uturnArrow">
            <a:avLst>
              <a:gd name="adj1" fmla="val 20076"/>
              <a:gd name="adj2" fmla="val 19764"/>
              <a:gd name="adj3" fmla="val 23347"/>
              <a:gd name="adj4" fmla="val 49304"/>
              <a:gd name="adj5" fmla="val 99251"/>
            </a:avLst>
          </a:prstGeom>
          <a:solidFill>
            <a:srgbClr val="214E61"/>
          </a:solidFill>
          <a:ln w="254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0318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4" name="U-Turn Arrow 34">
            <a:extLst>
              <a:ext uri="{FF2B5EF4-FFF2-40B4-BE49-F238E27FC236}">
                <a16:creationId xmlns:a16="http://schemas.microsoft.com/office/drawing/2014/main" xmlns="" id="{5D2C485A-4932-F34D-BD45-43597FE4DEB8}"/>
              </a:ext>
            </a:extLst>
          </p:cNvPr>
          <p:cNvSpPr/>
          <p:nvPr/>
        </p:nvSpPr>
        <p:spPr>
          <a:xfrm>
            <a:off x="992614" y="3611880"/>
            <a:ext cx="2488554" cy="1716260"/>
          </a:xfrm>
          <a:prstGeom prst="uturnArrow">
            <a:avLst>
              <a:gd name="adj1" fmla="val 20076"/>
              <a:gd name="adj2" fmla="val 19764"/>
              <a:gd name="adj3" fmla="val 23347"/>
              <a:gd name="adj4" fmla="val 49304"/>
              <a:gd name="adj5" fmla="val 99251"/>
            </a:avLst>
          </a:prstGeom>
          <a:solidFill>
            <a:srgbClr val="FDAD4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0318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35" name="组合 11">
            <a:extLst>
              <a:ext uri="{FF2B5EF4-FFF2-40B4-BE49-F238E27FC236}">
                <a16:creationId xmlns:a16="http://schemas.microsoft.com/office/drawing/2014/main" xmlns="" id="{03A98ED6-228B-CA42-A39F-3A09EB330867}"/>
              </a:ext>
            </a:extLst>
          </p:cNvPr>
          <p:cNvGrpSpPr/>
          <p:nvPr/>
        </p:nvGrpSpPr>
        <p:grpSpPr>
          <a:xfrm>
            <a:off x="1680770" y="4113285"/>
            <a:ext cx="1182317" cy="883356"/>
            <a:chOff x="2800438" y="2695317"/>
            <a:chExt cx="966528" cy="966528"/>
          </a:xfrm>
        </p:grpSpPr>
        <p:sp>
          <p:nvSpPr>
            <p:cNvPr id="36" name="Freeform 41">
              <a:extLst>
                <a:ext uri="{FF2B5EF4-FFF2-40B4-BE49-F238E27FC236}">
                  <a16:creationId xmlns:a16="http://schemas.microsoft.com/office/drawing/2014/main" xmlns="" id="{189A87AE-1963-BD4F-96F1-1B91FA1AB2EF}"/>
                </a:ext>
              </a:extLst>
            </p:cNvPr>
            <p:cNvSpPr/>
            <p:nvPr/>
          </p:nvSpPr>
          <p:spPr>
            <a:xfrm>
              <a:off x="2800438" y="2695317"/>
              <a:ext cx="966528" cy="966528"/>
            </a:xfrm>
            <a:custGeom>
              <a:avLst/>
              <a:gdLst>
                <a:gd name="connsiteX0" fmla="*/ 0 w 905504"/>
                <a:gd name="connsiteY0" fmla="*/ 452752 h 905504"/>
                <a:gd name="connsiteX1" fmla="*/ 132608 w 905504"/>
                <a:gd name="connsiteY1" fmla="*/ 132608 h 905504"/>
                <a:gd name="connsiteX2" fmla="*/ 452752 w 905504"/>
                <a:gd name="connsiteY2" fmla="*/ 0 h 905504"/>
                <a:gd name="connsiteX3" fmla="*/ 772896 w 905504"/>
                <a:gd name="connsiteY3" fmla="*/ 132608 h 905504"/>
                <a:gd name="connsiteX4" fmla="*/ 905504 w 905504"/>
                <a:gd name="connsiteY4" fmla="*/ 452752 h 905504"/>
                <a:gd name="connsiteX5" fmla="*/ 772896 w 905504"/>
                <a:gd name="connsiteY5" fmla="*/ 772896 h 905504"/>
                <a:gd name="connsiteX6" fmla="*/ 452752 w 905504"/>
                <a:gd name="connsiteY6" fmla="*/ 905504 h 905504"/>
                <a:gd name="connsiteX7" fmla="*/ 132608 w 905504"/>
                <a:gd name="connsiteY7" fmla="*/ 772896 h 905504"/>
                <a:gd name="connsiteX8" fmla="*/ 0 w 905504"/>
                <a:gd name="connsiteY8" fmla="*/ 452752 h 905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05504" h="905504">
                  <a:moveTo>
                    <a:pt x="0" y="452752"/>
                  </a:moveTo>
                  <a:cubicBezTo>
                    <a:pt x="0" y="332675"/>
                    <a:pt x="47701" y="217515"/>
                    <a:pt x="132608" y="132608"/>
                  </a:cubicBezTo>
                  <a:cubicBezTo>
                    <a:pt x="217516" y="47701"/>
                    <a:pt x="332675" y="0"/>
                    <a:pt x="452752" y="0"/>
                  </a:cubicBezTo>
                  <a:cubicBezTo>
                    <a:pt x="572829" y="0"/>
                    <a:pt x="687989" y="47701"/>
                    <a:pt x="772896" y="132608"/>
                  </a:cubicBezTo>
                  <a:cubicBezTo>
                    <a:pt x="857803" y="217516"/>
                    <a:pt x="905504" y="332675"/>
                    <a:pt x="905504" y="452752"/>
                  </a:cubicBezTo>
                  <a:cubicBezTo>
                    <a:pt x="905504" y="572829"/>
                    <a:pt x="857803" y="687989"/>
                    <a:pt x="772896" y="772896"/>
                  </a:cubicBezTo>
                  <a:cubicBezTo>
                    <a:pt x="687988" y="857803"/>
                    <a:pt x="572829" y="905504"/>
                    <a:pt x="452752" y="905504"/>
                  </a:cubicBezTo>
                  <a:cubicBezTo>
                    <a:pt x="332675" y="905504"/>
                    <a:pt x="217515" y="857803"/>
                    <a:pt x="132608" y="772896"/>
                  </a:cubicBezTo>
                  <a:cubicBezTo>
                    <a:pt x="47701" y="687988"/>
                    <a:pt x="0" y="572829"/>
                    <a:pt x="0" y="452752"/>
                  </a:cubicBezTo>
                  <a:close/>
                </a:path>
              </a:pathLst>
            </a:custGeom>
            <a:noFill/>
            <a:ln w="19050" cap="flat" cmpd="sng" algn="ctr">
              <a:solidFill>
                <a:schemeClr val="bg1">
                  <a:lumMod val="50000"/>
                </a:schemeClr>
              </a:solidFill>
              <a:prstDash val="sysDot"/>
            </a:ln>
            <a:effectLst/>
          </p:spPr>
          <p:txBody>
            <a:bodyPr spcFirstLastPara="0" vert="horz" wrap="square" lIns="182880" tIns="182880" rIns="158008" bIns="158008" numCol="1" spcCol="1270" anchor="ctr" anchorCtr="0">
              <a:noAutofit/>
            </a:bodyPr>
            <a:lstStyle/>
            <a:p>
              <a:pPr marL="0" marR="0" lvl="0" indent="0" algn="ctr" defTabSz="8890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7" name="iṧ1ïḍê">
              <a:extLst>
                <a:ext uri="{FF2B5EF4-FFF2-40B4-BE49-F238E27FC236}">
                  <a16:creationId xmlns:a16="http://schemas.microsoft.com/office/drawing/2014/main" xmlns="" id="{B6F0D0E0-4262-644C-85B8-6EBD3BF064D0}"/>
                </a:ext>
              </a:extLst>
            </p:cNvPr>
            <p:cNvSpPr/>
            <p:nvPr/>
          </p:nvSpPr>
          <p:spPr bwMode="auto">
            <a:xfrm>
              <a:off x="3084425" y="3043577"/>
              <a:ext cx="398553" cy="343058"/>
            </a:xfrm>
            <a:custGeom>
              <a:avLst/>
              <a:gdLst/>
              <a:ahLst/>
              <a:cxnLst>
                <a:cxn ang="0">
                  <a:pos x="73" y="47"/>
                </a:cxn>
                <a:cxn ang="0">
                  <a:pos x="67" y="53"/>
                </a:cxn>
                <a:cxn ang="0">
                  <a:pos x="46" y="53"/>
                </a:cxn>
                <a:cxn ang="0">
                  <a:pos x="48" y="60"/>
                </a:cxn>
                <a:cxn ang="0">
                  <a:pos x="46" y="63"/>
                </a:cxn>
                <a:cxn ang="0">
                  <a:pos x="26" y="63"/>
                </a:cxn>
                <a:cxn ang="0">
                  <a:pos x="24" y="60"/>
                </a:cxn>
                <a:cxn ang="0">
                  <a:pos x="26" y="53"/>
                </a:cxn>
                <a:cxn ang="0">
                  <a:pos x="6" y="53"/>
                </a:cxn>
                <a:cxn ang="0">
                  <a:pos x="0" y="47"/>
                </a:cxn>
                <a:cxn ang="0">
                  <a:pos x="0" y="6"/>
                </a:cxn>
                <a:cxn ang="0">
                  <a:pos x="6" y="0"/>
                </a:cxn>
                <a:cxn ang="0">
                  <a:pos x="67" y="0"/>
                </a:cxn>
                <a:cxn ang="0">
                  <a:pos x="73" y="6"/>
                </a:cxn>
                <a:cxn ang="0">
                  <a:pos x="73" y="47"/>
                </a:cxn>
                <a:cxn ang="0">
                  <a:pos x="68" y="6"/>
                </a:cxn>
                <a:cxn ang="0">
                  <a:pos x="67" y="5"/>
                </a:cxn>
                <a:cxn ang="0">
                  <a:pos x="6" y="5"/>
                </a:cxn>
                <a:cxn ang="0">
                  <a:pos x="5" y="6"/>
                </a:cxn>
                <a:cxn ang="0">
                  <a:pos x="5" y="37"/>
                </a:cxn>
                <a:cxn ang="0">
                  <a:pos x="6" y="39"/>
                </a:cxn>
                <a:cxn ang="0">
                  <a:pos x="67" y="39"/>
                </a:cxn>
                <a:cxn ang="0">
                  <a:pos x="68" y="37"/>
                </a:cxn>
                <a:cxn ang="0">
                  <a:pos x="68" y="6"/>
                </a:cxn>
              </a:cxnLst>
              <a:rect l="0" t="0" r="r" b="b"/>
              <a:pathLst>
                <a:path w="73" h="63">
                  <a:moveTo>
                    <a:pt x="73" y="47"/>
                  </a:moveTo>
                  <a:cubicBezTo>
                    <a:pt x="73" y="50"/>
                    <a:pt x="70" y="53"/>
                    <a:pt x="67" y="53"/>
                  </a:cubicBezTo>
                  <a:cubicBezTo>
                    <a:pt x="46" y="53"/>
                    <a:pt x="46" y="53"/>
                    <a:pt x="46" y="53"/>
                  </a:cubicBezTo>
                  <a:cubicBezTo>
                    <a:pt x="46" y="56"/>
                    <a:pt x="48" y="59"/>
                    <a:pt x="48" y="60"/>
                  </a:cubicBezTo>
                  <a:cubicBezTo>
                    <a:pt x="48" y="62"/>
                    <a:pt x="47" y="63"/>
                    <a:pt x="46" y="63"/>
                  </a:cubicBezTo>
                  <a:cubicBezTo>
                    <a:pt x="26" y="63"/>
                    <a:pt x="26" y="63"/>
                    <a:pt x="26" y="63"/>
                  </a:cubicBezTo>
                  <a:cubicBezTo>
                    <a:pt x="25" y="63"/>
                    <a:pt x="24" y="62"/>
                    <a:pt x="24" y="60"/>
                  </a:cubicBezTo>
                  <a:cubicBezTo>
                    <a:pt x="24" y="59"/>
                    <a:pt x="26" y="56"/>
                    <a:pt x="26" y="53"/>
                  </a:cubicBezTo>
                  <a:cubicBezTo>
                    <a:pt x="6" y="53"/>
                    <a:pt x="6" y="53"/>
                    <a:pt x="6" y="53"/>
                  </a:cubicBezTo>
                  <a:cubicBezTo>
                    <a:pt x="2" y="53"/>
                    <a:pt x="0" y="50"/>
                    <a:pt x="0" y="4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2" y="0"/>
                    <a:pt x="6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70" y="0"/>
                    <a:pt x="73" y="2"/>
                    <a:pt x="73" y="6"/>
                  </a:cubicBezTo>
                  <a:lnTo>
                    <a:pt x="73" y="47"/>
                  </a:lnTo>
                  <a:close/>
                  <a:moveTo>
                    <a:pt x="68" y="6"/>
                  </a:moveTo>
                  <a:cubicBezTo>
                    <a:pt x="68" y="5"/>
                    <a:pt x="67" y="5"/>
                    <a:pt x="67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5" y="5"/>
                    <a:pt x="5" y="5"/>
                    <a:pt x="5" y="6"/>
                  </a:cubicBezTo>
                  <a:cubicBezTo>
                    <a:pt x="5" y="37"/>
                    <a:pt x="5" y="37"/>
                    <a:pt x="5" y="37"/>
                  </a:cubicBezTo>
                  <a:cubicBezTo>
                    <a:pt x="5" y="38"/>
                    <a:pt x="5" y="39"/>
                    <a:pt x="6" y="39"/>
                  </a:cubicBezTo>
                  <a:cubicBezTo>
                    <a:pt x="67" y="39"/>
                    <a:pt x="67" y="39"/>
                    <a:pt x="67" y="39"/>
                  </a:cubicBezTo>
                  <a:cubicBezTo>
                    <a:pt x="67" y="39"/>
                    <a:pt x="68" y="38"/>
                    <a:pt x="68" y="37"/>
                  </a:cubicBezTo>
                  <a:lnTo>
                    <a:pt x="68" y="6"/>
                  </a:lnTo>
                  <a:close/>
                </a:path>
              </a:pathLst>
            </a:custGeom>
            <a:solidFill>
              <a:srgbClr val="FDAD46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38" name="组合 14">
            <a:extLst>
              <a:ext uri="{FF2B5EF4-FFF2-40B4-BE49-F238E27FC236}">
                <a16:creationId xmlns:a16="http://schemas.microsoft.com/office/drawing/2014/main" xmlns="" id="{DCF25C35-3E76-7546-87A9-4EDFB5C95D28}"/>
              </a:ext>
            </a:extLst>
          </p:cNvPr>
          <p:cNvGrpSpPr/>
          <p:nvPr/>
        </p:nvGrpSpPr>
        <p:grpSpPr>
          <a:xfrm>
            <a:off x="4466969" y="4007105"/>
            <a:ext cx="1182317" cy="883356"/>
            <a:chOff x="5693535" y="2695317"/>
            <a:chExt cx="966528" cy="966528"/>
          </a:xfrm>
        </p:grpSpPr>
        <p:sp>
          <p:nvSpPr>
            <p:cNvPr id="39" name="Freeform 43">
              <a:extLst>
                <a:ext uri="{FF2B5EF4-FFF2-40B4-BE49-F238E27FC236}">
                  <a16:creationId xmlns:a16="http://schemas.microsoft.com/office/drawing/2014/main" xmlns="" id="{68A4A060-A0AB-944D-A545-A4C0DF9F5AC6}"/>
                </a:ext>
              </a:extLst>
            </p:cNvPr>
            <p:cNvSpPr/>
            <p:nvPr/>
          </p:nvSpPr>
          <p:spPr>
            <a:xfrm>
              <a:off x="5693535" y="2695317"/>
              <a:ext cx="966528" cy="966528"/>
            </a:xfrm>
            <a:custGeom>
              <a:avLst/>
              <a:gdLst>
                <a:gd name="connsiteX0" fmla="*/ 0 w 905504"/>
                <a:gd name="connsiteY0" fmla="*/ 452752 h 905504"/>
                <a:gd name="connsiteX1" fmla="*/ 132608 w 905504"/>
                <a:gd name="connsiteY1" fmla="*/ 132608 h 905504"/>
                <a:gd name="connsiteX2" fmla="*/ 452752 w 905504"/>
                <a:gd name="connsiteY2" fmla="*/ 0 h 905504"/>
                <a:gd name="connsiteX3" fmla="*/ 772896 w 905504"/>
                <a:gd name="connsiteY3" fmla="*/ 132608 h 905504"/>
                <a:gd name="connsiteX4" fmla="*/ 905504 w 905504"/>
                <a:gd name="connsiteY4" fmla="*/ 452752 h 905504"/>
                <a:gd name="connsiteX5" fmla="*/ 772896 w 905504"/>
                <a:gd name="connsiteY5" fmla="*/ 772896 h 905504"/>
                <a:gd name="connsiteX6" fmla="*/ 452752 w 905504"/>
                <a:gd name="connsiteY6" fmla="*/ 905504 h 905504"/>
                <a:gd name="connsiteX7" fmla="*/ 132608 w 905504"/>
                <a:gd name="connsiteY7" fmla="*/ 772896 h 905504"/>
                <a:gd name="connsiteX8" fmla="*/ 0 w 905504"/>
                <a:gd name="connsiteY8" fmla="*/ 452752 h 905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05504" h="905504">
                  <a:moveTo>
                    <a:pt x="0" y="452752"/>
                  </a:moveTo>
                  <a:cubicBezTo>
                    <a:pt x="0" y="332675"/>
                    <a:pt x="47701" y="217515"/>
                    <a:pt x="132608" y="132608"/>
                  </a:cubicBezTo>
                  <a:cubicBezTo>
                    <a:pt x="217516" y="47701"/>
                    <a:pt x="332675" y="0"/>
                    <a:pt x="452752" y="0"/>
                  </a:cubicBezTo>
                  <a:cubicBezTo>
                    <a:pt x="572829" y="0"/>
                    <a:pt x="687989" y="47701"/>
                    <a:pt x="772896" y="132608"/>
                  </a:cubicBezTo>
                  <a:cubicBezTo>
                    <a:pt x="857803" y="217516"/>
                    <a:pt x="905504" y="332675"/>
                    <a:pt x="905504" y="452752"/>
                  </a:cubicBezTo>
                  <a:cubicBezTo>
                    <a:pt x="905504" y="572829"/>
                    <a:pt x="857803" y="687989"/>
                    <a:pt x="772896" y="772896"/>
                  </a:cubicBezTo>
                  <a:cubicBezTo>
                    <a:pt x="687988" y="857803"/>
                    <a:pt x="572829" y="905504"/>
                    <a:pt x="452752" y="905504"/>
                  </a:cubicBezTo>
                  <a:cubicBezTo>
                    <a:pt x="332675" y="905504"/>
                    <a:pt x="217515" y="857803"/>
                    <a:pt x="132608" y="772896"/>
                  </a:cubicBezTo>
                  <a:cubicBezTo>
                    <a:pt x="47701" y="687988"/>
                    <a:pt x="0" y="572829"/>
                    <a:pt x="0" y="452752"/>
                  </a:cubicBezTo>
                  <a:close/>
                </a:path>
              </a:pathLst>
            </a:custGeom>
            <a:noFill/>
            <a:ln w="19050" cap="flat" cmpd="sng" algn="ctr">
              <a:solidFill>
                <a:schemeClr val="bg1">
                  <a:lumMod val="50000"/>
                </a:schemeClr>
              </a:solidFill>
              <a:prstDash val="sysDot"/>
            </a:ln>
            <a:effectLst/>
          </p:spPr>
          <p:txBody>
            <a:bodyPr spcFirstLastPara="0" vert="horz" wrap="square" lIns="182880" tIns="182880" rIns="158008" bIns="158008" numCol="1" spcCol="1270" anchor="ctr" anchorCtr="0">
              <a:noAutofit/>
            </a:bodyPr>
            <a:lstStyle/>
            <a:p>
              <a:pPr marL="0" marR="0" lvl="0" indent="0" algn="ctr" defTabSz="8890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0" name="îṡľiḍê">
              <a:extLst>
                <a:ext uri="{FF2B5EF4-FFF2-40B4-BE49-F238E27FC236}">
                  <a16:creationId xmlns:a16="http://schemas.microsoft.com/office/drawing/2014/main" xmlns="" id="{72324331-775D-C241-8B8F-64DD50E81C05}"/>
                </a:ext>
              </a:extLst>
            </p:cNvPr>
            <p:cNvSpPr/>
            <p:nvPr/>
          </p:nvSpPr>
          <p:spPr bwMode="auto">
            <a:xfrm>
              <a:off x="6017971" y="3019262"/>
              <a:ext cx="398553" cy="300177"/>
            </a:xfrm>
            <a:custGeom>
              <a:avLst/>
              <a:gdLst/>
              <a:ahLst/>
              <a:cxnLst>
                <a:cxn ang="0">
                  <a:pos x="158" y="119"/>
                </a:cxn>
                <a:cxn ang="0">
                  <a:pos x="0" y="119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108"/>
                </a:cxn>
                <a:cxn ang="0">
                  <a:pos x="158" y="108"/>
                </a:cxn>
                <a:cxn ang="0">
                  <a:pos x="158" y="119"/>
                </a:cxn>
                <a:cxn ang="0">
                  <a:pos x="50" y="99"/>
                </a:cxn>
                <a:cxn ang="0">
                  <a:pos x="29" y="99"/>
                </a:cxn>
                <a:cxn ang="0">
                  <a:pos x="29" y="60"/>
                </a:cxn>
                <a:cxn ang="0">
                  <a:pos x="50" y="60"/>
                </a:cxn>
                <a:cxn ang="0">
                  <a:pos x="50" y="99"/>
                </a:cxn>
                <a:cxn ang="0">
                  <a:pos x="78" y="99"/>
                </a:cxn>
                <a:cxn ang="0">
                  <a:pos x="59" y="99"/>
                </a:cxn>
                <a:cxn ang="0">
                  <a:pos x="59" y="19"/>
                </a:cxn>
                <a:cxn ang="0">
                  <a:pos x="78" y="19"/>
                </a:cxn>
                <a:cxn ang="0">
                  <a:pos x="78" y="99"/>
                </a:cxn>
                <a:cxn ang="0">
                  <a:pos x="109" y="99"/>
                </a:cxn>
                <a:cxn ang="0">
                  <a:pos x="89" y="99"/>
                </a:cxn>
                <a:cxn ang="0">
                  <a:pos x="89" y="39"/>
                </a:cxn>
                <a:cxn ang="0">
                  <a:pos x="109" y="39"/>
                </a:cxn>
                <a:cxn ang="0">
                  <a:pos x="109" y="99"/>
                </a:cxn>
                <a:cxn ang="0">
                  <a:pos x="139" y="99"/>
                </a:cxn>
                <a:cxn ang="0">
                  <a:pos x="119" y="99"/>
                </a:cxn>
                <a:cxn ang="0">
                  <a:pos x="119" y="11"/>
                </a:cxn>
                <a:cxn ang="0">
                  <a:pos x="139" y="11"/>
                </a:cxn>
                <a:cxn ang="0">
                  <a:pos x="139" y="99"/>
                </a:cxn>
              </a:cxnLst>
              <a:rect l="0" t="0" r="r" b="b"/>
              <a:pathLst>
                <a:path w="158" h="119">
                  <a:moveTo>
                    <a:pt x="158" y="119"/>
                  </a:moveTo>
                  <a:lnTo>
                    <a:pt x="0" y="119"/>
                  </a:lnTo>
                  <a:lnTo>
                    <a:pt x="0" y="0"/>
                  </a:lnTo>
                  <a:lnTo>
                    <a:pt x="9" y="0"/>
                  </a:lnTo>
                  <a:lnTo>
                    <a:pt x="9" y="108"/>
                  </a:lnTo>
                  <a:lnTo>
                    <a:pt x="158" y="108"/>
                  </a:lnTo>
                  <a:lnTo>
                    <a:pt x="158" y="119"/>
                  </a:lnTo>
                  <a:close/>
                  <a:moveTo>
                    <a:pt x="50" y="99"/>
                  </a:moveTo>
                  <a:lnTo>
                    <a:pt x="29" y="99"/>
                  </a:lnTo>
                  <a:lnTo>
                    <a:pt x="29" y="60"/>
                  </a:lnTo>
                  <a:lnTo>
                    <a:pt x="50" y="60"/>
                  </a:lnTo>
                  <a:lnTo>
                    <a:pt x="50" y="99"/>
                  </a:lnTo>
                  <a:close/>
                  <a:moveTo>
                    <a:pt x="78" y="99"/>
                  </a:moveTo>
                  <a:lnTo>
                    <a:pt x="59" y="99"/>
                  </a:lnTo>
                  <a:lnTo>
                    <a:pt x="59" y="19"/>
                  </a:lnTo>
                  <a:lnTo>
                    <a:pt x="78" y="19"/>
                  </a:lnTo>
                  <a:lnTo>
                    <a:pt x="78" y="99"/>
                  </a:lnTo>
                  <a:close/>
                  <a:moveTo>
                    <a:pt x="109" y="99"/>
                  </a:moveTo>
                  <a:lnTo>
                    <a:pt x="89" y="99"/>
                  </a:lnTo>
                  <a:lnTo>
                    <a:pt x="89" y="39"/>
                  </a:lnTo>
                  <a:lnTo>
                    <a:pt x="109" y="39"/>
                  </a:lnTo>
                  <a:lnTo>
                    <a:pt x="109" y="99"/>
                  </a:lnTo>
                  <a:close/>
                  <a:moveTo>
                    <a:pt x="139" y="99"/>
                  </a:moveTo>
                  <a:lnTo>
                    <a:pt x="119" y="99"/>
                  </a:lnTo>
                  <a:lnTo>
                    <a:pt x="119" y="11"/>
                  </a:lnTo>
                  <a:lnTo>
                    <a:pt x="139" y="11"/>
                  </a:lnTo>
                  <a:lnTo>
                    <a:pt x="139" y="99"/>
                  </a:lnTo>
                  <a:close/>
                </a:path>
              </a:pathLst>
            </a:custGeom>
            <a:solidFill>
              <a:srgbClr val="FDAD46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41" name="组合 17">
            <a:extLst>
              <a:ext uri="{FF2B5EF4-FFF2-40B4-BE49-F238E27FC236}">
                <a16:creationId xmlns:a16="http://schemas.microsoft.com/office/drawing/2014/main" xmlns="" id="{3E9B7E9D-1ECB-214C-8F59-A45AC66F5F09}"/>
              </a:ext>
            </a:extLst>
          </p:cNvPr>
          <p:cNvGrpSpPr/>
          <p:nvPr/>
        </p:nvGrpSpPr>
        <p:grpSpPr>
          <a:xfrm>
            <a:off x="7379347" y="4113285"/>
            <a:ext cx="1182317" cy="883356"/>
            <a:chOff x="8612731" y="2695317"/>
            <a:chExt cx="966528" cy="966528"/>
          </a:xfrm>
        </p:grpSpPr>
        <p:sp>
          <p:nvSpPr>
            <p:cNvPr id="42" name="Freeform 45">
              <a:extLst>
                <a:ext uri="{FF2B5EF4-FFF2-40B4-BE49-F238E27FC236}">
                  <a16:creationId xmlns:a16="http://schemas.microsoft.com/office/drawing/2014/main" xmlns="" id="{566E6035-4908-E24D-85F4-3FC0534DEB13}"/>
                </a:ext>
              </a:extLst>
            </p:cNvPr>
            <p:cNvSpPr/>
            <p:nvPr/>
          </p:nvSpPr>
          <p:spPr>
            <a:xfrm>
              <a:off x="8612731" y="2695317"/>
              <a:ext cx="966528" cy="966528"/>
            </a:xfrm>
            <a:custGeom>
              <a:avLst/>
              <a:gdLst>
                <a:gd name="connsiteX0" fmla="*/ 0 w 905504"/>
                <a:gd name="connsiteY0" fmla="*/ 452752 h 905504"/>
                <a:gd name="connsiteX1" fmla="*/ 132608 w 905504"/>
                <a:gd name="connsiteY1" fmla="*/ 132608 h 905504"/>
                <a:gd name="connsiteX2" fmla="*/ 452752 w 905504"/>
                <a:gd name="connsiteY2" fmla="*/ 0 h 905504"/>
                <a:gd name="connsiteX3" fmla="*/ 772896 w 905504"/>
                <a:gd name="connsiteY3" fmla="*/ 132608 h 905504"/>
                <a:gd name="connsiteX4" fmla="*/ 905504 w 905504"/>
                <a:gd name="connsiteY4" fmla="*/ 452752 h 905504"/>
                <a:gd name="connsiteX5" fmla="*/ 772896 w 905504"/>
                <a:gd name="connsiteY5" fmla="*/ 772896 h 905504"/>
                <a:gd name="connsiteX6" fmla="*/ 452752 w 905504"/>
                <a:gd name="connsiteY6" fmla="*/ 905504 h 905504"/>
                <a:gd name="connsiteX7" fmla="*/ 132608 w 905504"/>
                <a:gd name="connsiteY7" fmla="*/ 772896 h 905504"/>
                <a:gd name="connsiteX8" fmla="*/ 0 w 905504"/>
                <a:gd name="connsiteY8" fmla="*/ 452752 h 905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05504" h="905504">
                  <a:moveTo>
                    <a:pt x="0" y="452752"/>
                  </a:moveTo>
                  <a:cubicBezTo>
                    <a:pt x="0" y="332675"/>
                    <a:pt x="47701" y="217515"/>
                    <a:pt x="132608" y="132608"/>
                  </a:cubicBezTo>
                  <a:cubicBezTo>
                    <a:pt x="217516" y="47701"/>
                    <a:pt x="332675" y="0"/>
                    <a:pt x="452752" y="0"/>
                  </a:cubicBezTo>
                  <a:cubicBezTo>
                    <a:pt x="572829" y="0"/>
                    <a:pt x="687989" y="47701"/>
                    <a:pt x="772896" y="132608"/>
                  </a:cubicBezTo>
                  <a:cubicBezTo>
                    <a:pt x="857803" y="217516"/>
                    <a:pt x="905504" y="332675"/>
                    <a:pt x="905504" y="452752"/>
                  </a:cubicBezTo>
                  <a:cubicBezTo>
                    <a:pt x="905504" y="572829"/>
                    <a:pt x="857803" y="687989"/>
                    <a:pt x="772896" y="772896"/>
                  </a:cubicBezTo>
                  <a:cubicBezTo>
                    <a:pt x="687988" y="857803"/>
                    <a:pt x="572829" y="905504"/>
                    <a:pt x="452752" y="905504"/>
                  </a:cubicBezTo>
                  <a:cubicBezTo>
                    <a:pt x="332675" y="905504"/>
                    <a:pt x="217515" y="857803"/>
                    <a:pt x="132608" y="772896"/>
                  </a:cubicBezTo>
                  <a:cubicBezTo>
                    <a:pt x="47701" y="687988"/>
                    <a:pt x="0" y="572829"/>
                    <a:pt x="0" y="452752"/>
                  </a:cubicBezTo>
                  <a:close/>
                </a:path>
              </a:pathLst>
            </a:custGeom>
            <a:noFill/>
            <a:ln w="19050" cap="flat" cmpd="sng" algn="ctr">
              <a:solidFill>
                <a:schemeClr val="bg1">
                  <a:lumMod val="50000"/>
                </a:schemeClr>
              </a:solidFill>
              <a:prstDash val="sysDot"/>
            </a:ln>
            <a:effectLst/>
          </p:spPr>
          <p:txBody>
            <a:bodyPr spcFirstLastPara="0" vert="horz" wrap="square" lIns="182880" tIns="182880" rIns="158008" bIns="158008" numCol="1" spcCol="1270" anchor="ctr" anchorCtr="0">
              <a:noAutofit/>
            </a:bodyPr>
            <a:lstStyle/>
            <a:p>
              <a:pPr marL="0" marR="0" lvl="0" indent="0" algn="ctr" defTabSz="8890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3" name="íśļíḑe">
              <a:extLst>
                <a:ext uri="{FF2B5EF4-FFF2-40B4-BE49-F238E27FC236}">
                  <a16:creationId xmlns:a16="http://schemas.microsoft.com/office/drawing/2014/main" xmlns="" id="{3A331C23-B57F-8245-9EC1-9C51B35161CF}"/>
                </a:ext>
              </a:extLst>
            </p:cNvPr>
            <p:cNvSpPr/>
            <p:nvPr/>
          </p:nvSpPr>
          <p:spPr bwMode="auto">
            <a:xfrm>
              <a:off x="8945409" y="2995451"/>
              <a:ext cx="301172" cy="308885"/>
            </a:xfrm>
            <a:custGeom>
              <a:avLst/>
              <a:gdLst/>
              <a:ahLst/>
              <a:cxnLst>
                <a:cxn ang="0">
                  <a:pos x="67" y="67"/>
                </a:cxn>
                <a:cxn ang="0">
                  <a:pos x="61" y="72"/>
                </a:cxn>
                <a:cxn ang="0">
                  <a:pos x="5" y="72"/>
                </a:cxn>
                <a:cxn ang="0">
                  <a:pos x="0" y="67"/>
                </a:cxn>
                <a:cxn ang="0">
                  <a:pos x="0" y="16"/>
                </a:cxn>
                <a:cxn ang="0">
                  <a:pos x="5" y="11"/>
                </a:cxn>
                <a:cxn ang="0">
                  <a:pos x="10" y="11"/>
                </a:cxn>
                <a:cxn ang="0">
                  <a:pos x="10" y="7"/>
                </a:cxn>
                <a:cxn ang="0">
                  <a:pos x="16" y="0"/>
                </a:cxn>
                <a:cxn ang="0">
                  <a:pos x="19" y="0"/>
                </a:cxn>
                <a:cxn ang="0">
                  <a:pos x="25" y="7"/>
                </a:cxn>
                <a:cxn ang="0">
                  <a:pos x="25" y="11"/>
                </a:cxn>
                <a:cxn ang="0">
                  <a:pos x="41" y="11"/>
                </a:cxn>
                <a:cxn ang="0">
                  <a:pos x="41" y="7"/>
                </a:cxn>
                <a:cxn ang="0">
                  <a:pos x="47" y="0"/>
                </a:cxn>
                <a:cxn ang="0">
                  <a:pos x="50" y="0"/>
                </a:cxn>
                <a:cxn ang="0">
                  <a:pos x="56" y="7"/>
                </a:cxn>
                <a:cxn ang="0">
                  <a:pos x="56" y="11"/>
                </a:cxn>
                <a:cxn ang="0">
                  <a:pos x="61" y="11"/>
                </a:cxn>
                <a:cxn ang="0">
                  <a:pos x="67" y="16"/>
                </a:cxn>
                <a:cxn ang="0">
                  <a:pos x="67" y="67"/>
                </a:cxn>
                <a:cxn ang="0">
                  <a:pos x="61" y="67"/>
                </a:cxn>
                <a:cxn ang="0">
                  <a:pos x="61" y="26"/>
                </a:cxn>
                <a:cxn ang="0">
                  <a:pos x="5" y="26"/>
                </a:cxn>
                <a:cxn ang="0">
                  <a:pos x="5" y="67"/>
                </a:cxn>
                <a:cxn ang="0">
                  <a:pos x="61" y="67"/>
                </a:cxn>
                <a:cxn ang="0">
                  <a:pos x="20" y="7"/>
                </a:cxn>
                <a:cxn ang="0">
                  <a:pos x="19" y="5"/>
                </a:cxn>
                <a:cxn ang="0">
                  <a:pos x="16" y="5"/>
                </a:cxn>
                <a:cxn ang="0">
                  <a:pos x="15" y="7"/>
                </a:cxn>
                <a:cxn ang="0">
                  <a:pos x="15" y="18"/>
                </a:cxn>
                <a:cxn ang="0">
                  <a:pos x="16" y="20"/>
                </a:cxn>
                <a:cxn ang="0">
                  <a:pos x="19" y="20"/>
                </a:cxn>
                <a:cxn ang="0">
                  <a:pos x="20" y="18"/>
                </a:cxn>
                <a:cxn ang="0">
                  <a:pos x="20" y="7"/>
                </a:cxn>
                <a:cxn ang="0">
                  <a:pos x="51" y="7"/>
                </a:cxn>
                <a:cxn ang="0">
                  <a:pos x="50" y="5"/>
                </a:cxn>
                <a:cxn ang="0">
                  <a:pos x="47" y="5"/>
                </a:cxn>
                <a:cxn ang="0">
                  <a:pos x="46" y="7"/>
                </a:cxn>
                <a:cxn ang="0">
                  <a:pos x="46" y="18"/>
                </a:cxn>
                <a:cxn ang="0">
                  <a:pos x="47" y="20"/>
                </a:cxn>
                <a:cxn ang="0">
                  <a:pos x="50" y="20"/>
                </a:cxn>
                <a:cxn ang="0">
                  <a:pos x="51" y="18"/>
                </a:cxn>
                <a:cxn ang="0">
                  <a:pos x="51" y="7"/>
                </a:cxn>
              </a:cxnLst>
              <a:rect l="0" t="0" r="r" b="b"/>
              <a:pathLst>
                <a:path w="67" h="72">
                  <a:moveTo>
                    <a:pt x="67" y="67"/>
                  </a:moveTo>
                  <a:cubicBezTo>
                    <a:pt x="67" y="70"/>
                    <a:pt x="64" y="72"/>
                    <a:pt x="61" y="72"/>
                  </a:cubicBezTo>
                  <a:cubicBezTo>
                    <a:pt x="5" y="72"/>
                    <a:pt x="5" y="72"/>
                    <a:pt x="5" y="72"/>
                  </a:cubicBezTo>
                  <a:cubicBezTo>
                    <a:pt x="2" y="72"/>
                    <a:pt x="0" y="70"/>
                    <a:pt x="0" y="67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3"/>
                    <a:pt x="2" y="11"/>
                    <a:pt x="5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3"/>
                    <a:pt x="13" y="0"/>
                    <a:pt x="16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3" y="0"/>
                    <a:pt x="25" y="3"/>
                    <a:pt x="25" y="7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41" y="11"/>
                    <a:pt x="41" y="11"/>
                    <a:pt x="41" y="11"/>
                  </a:cubicBezTo>
                  <a:cubicBezTo>
                    <a:pt x="41" y="7"/>
                    <a:pt x="41" y="7"/>
                    <a:pt x="41" y="7"/>
                  </a:cubicBezTo>
                  <a:cubicBezTo>
                    <a:pt x="41" y="3"/>
                    <a:pt x="44" y="0"/>
                    <a:pt x="47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3" y="0"/>
                    <a:pt x="56" y="3"/>
                    <a:pt x="56" y="7"/>
                  </a:cubicBezTo>
                  <a:cubicBezTo>
                    <a:pt x="56" y="11"/>
                    <a:pt x="56" y="11"/>
                    <a:pt x="56" y="11"/>
                  </a:cubicBezTo>
                  <a:cubicBezTo>
                    <a:pt x="61" y="11"/>
                    <a:pt x="61" y="11"/>
                    <a:pt x="61" y="11"/>
                  </a:cubicBezTo>
                  <a:cubicBezTo>
                    <a:pt x="64" y="11"/>
                    <a:pt x="67" y="13"/>
                    <a:pt x="67" y="16"/>
                  </a:cubicBezTo>
                  <a:lnTo>
                    <a:pt x="67" y="67"/>
                  </a:lnTo>
                  <a:close/>
                  <a:moveTo>
                    <a:pt x="61" y="67"/>
                  </a:moveTo>
                  <a:cubicBezTo>
                    <a:pt x="61" y="26"/>
                    <a:pt x="61" y="26"/>
                    <a:pt x="61" y="26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5" y="67"/>
                    <a:pt x="5" y="67"/>
                    <a:pt x="5" y="67"/>
                  </a:cubicBezTo>
                  <a:lnTo>
                    <a:pt x="61" y="67"/>
                  </a:lnTo>
                  <a:close/>
                  <a:moveTo>
                    <a:pt x="20" y="7"/>
                  </a:moveTo>
                  <a:cubicBezTo>
                    <a:pt x="20" y="6"/>
                    <a:pt x="20" y="5"/>
                    <a:pt x="19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5"/>
                    <a:pt x="15" y="6"/>
                    <a:pt x="15" y="7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9"/>
                    <a:pt x="16" y="20"/>
                    <a:pt x="16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0" y="20"/>
                    <a:pt x="20" y="19"/>
                    <a:pt x="20" y="18"/>
                  </a:cubicBezTo>
                  <a:lnTo>
                    <a:pt x="20" y="7"/>
                  </a:lnTo>
                  <a:close/>
                  <a:moveTo>
                    <a:pt x="51" y="7"/>
                  </a:moveTo>
                  <a:cubicBezTo>
                    <a:pt x="51" y="6"/>
                    <a:pt x="51" y="5"/>
                    <a:pt x="50" y="5"/>
                  </a:cubicBezTo>
                  <a:cubicBezTo>
                    <a:pt x="47" y="5"/>
                    <a:pt x="47" y="5"/>
                    <a:pt x="47" y="5"/>
                  </a:cubicBezTo>
                  <a:cubicBezTo>
                    <a:pt x="47" y="5"/>
                    <a:pt x="46" y="6"/>
                    <a:pt x="46" y="7"/>
                  </a:cubicBezTo>
                  <a:cubicBezTo>
                    <a:pt x="46" y="18"/>
                    <a:pt x="46" y="18"/>
                    <a:pt x="46" y="18"/>
                  </a:cubicBezTo>
                  <a:cubicBezTo>
                    <a:pt x="46" y="19"/>
                    <a:pt x="47" y="20"/>
                    <a:pt x="47" y="20"/>
                  </a:cubicBezTo>
                  <a:cubicBezTo>
                    <a:pt x="50" y="20"/>
                    <a:pt x="50" y="20"/>
                    <a:pt x="50" y="20"/>
                  </a:cubicBezTo>
                  <a:cubicBezTo>
                    <a:pt x="51" y="20"/>
                    <a:pt x="51" y="19"/>
                    <a:pt x="51" y="18"/>
                  </a:cubicBezTo>
                  <a:lnTo>
                    <a:pt x="51" y="7"/>
                  </a:lnTo>
                  <a:close/>
                </a:path>
              </a:pathLst>
            </a:custGeom>
            <a:solidFill>
              <a:srgbClr val="FDAD46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44" name="组合 20">
            <a:extLst>
              <a:ext uri="{FF2B5EF4-FFF2-40B4-BE49-F238E27FC236}">
                <a16:creationId xmlns:a16="http://schemas.microsoft.com/office/drawing/2014/main" xmlns="" id="{44FF30F0-CBC2-5841-B511-DBECA7313F36}"/>
              </a:ext>
            </a:extLst>
          </p:cNvPr>
          <p:cNvGrpSpPr/>
          <p:nvPr/>
        </p:nvGrpSpPr>
        <p:grpSpPr>
          <a:xfrm>
            <a:off x="3284490" y="5642031"/>
            <a:ext cx="676246" cy="630055"/>
            <a:chOff x="4241275" y="4133972"/>
            <a:chExt cx="966528" cy="966528"/>
          </a:xfrm>
        </p:grpSpPr>
        <p:sp>
          <p:nvSpPr>
            <p:cNvPr id="45" name="Freeform 42">
              <a:extLst>
                <a:ext uri="{FF2B5EF4-FFF2-40B4-BE49-F238E27FC236}">
                  <a16:creationId xmlns:a16="http://schemas.microsoft.com/office/drawing/2014/main" xmlns="" id="{EF5CEAA8-47F9-644B-BEBF-7FBB406C76EC}"/>
                </a:ext>
              </a:extLst>
            </p:cNvPr>
            <p:cNvSpPr/>
            <p:nvPr/>
          </p:nvSpPr>
          <p:spPr>
            <a:xfrm>
              <a:off x="4241275" y="4133972"/>
              <a:ext cx="966528" cy="966528"/>
            </a:xfrm>
            <a:custGeom>
              <a:avLst/>
              <a:gdLst>
                <a:gd name="connsiteX0" fmla="*/ 0 w 905504"/>
                <a:gd name="connsiteY0" fmla="*/ 452752 h 905504"/>
                <a:gd name="connsiteX1" fmla="*/ 132608 w 905504"/>
                <a:gd name="connsiteY1" fmla="*/ 132608 h 905504"/>
                <a:gd name="connsiteX2" fmla="*/ 452752 w 905504"/>
                <a:gd name="connsiteY2" fmla="*/ 0 h 905504"/>
                <a:gd name="connsiteX3" fmla="*/ 772896 w 905504"/>
                <a:gd name="connsiteY3" fmla="*/ 132608 h 905504"/>
                <a:gd name="connsiteX4" fmla="*/ 905504 w 905504"/>
                <a:gd name="connsiteY4" fmla="*/ 452752 h 905504"/>
                <a:gd name="connsiteX5" fmla="*/ 772896 w 905504"/>
                <a:gd name="connsiteY5" fmla="*/ 772896 h 905504"/>
                <a:gd name="connsiteX6" fmla="*/ 452752 w 905504"/>
                <a:gd name="connsiteY6" fmla="*/ 905504 h 905504"/>
                <a:gd name="connsiteX7" fmla="*/ 132608 w 905504"/>
                <a:gd name="connsiteY7" fmla="*/ 772896 h 905504"/>
                <a:gd name="connsiteX8" fmla="*/ 0 w 905504"/>
                <a:gd name="connsiteY8" fmla="*/ 452752 h 905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05504" h="905504">
                  <a:moveTo>
                    <a:pt x="0" y="452752"/>
                  </a:moveTo>
                  <a:cubicBezTo>
                    <a:pt x="0" y="332675"/>
                    <a:pt x="47701" y="217515"/>
                    <a:pt x="132608" y="132608"/>
                  </a:cubicBezTo>
                  <a:cubicBezTo>
                    <a:pt x="217516" y="47701"/>
                    <a:pt x="332675" y="0"/>
                    <a:pt x="452752" y="0"/>
                  </a:cubicBezTo>
                  <a:cubicBezTo>
                    <a:pt x="572829" y="0"/>
                    <a:pt x="687989" y="47701"/>
                    <a:pt x="772896" y="132608"/>
                  </a:cubicBezTo>
                  <a:cubicBezTo>
                    <a:pt x="857803" y="217516"/>
                    <a:pt x="905504" y="332675"/>
                    <a:pt x="905504" y="452752"/>
                  </a:cubicBezTo>
                  <a:cubicBezTo>
                    <a:pt x="905504" y="572829"/>
                    <a:pt x="857803" y="687989"/>
                    <a:pt x="772896" y="772896"/>
                  </a:cubicBezTo>
                  <a:cubicBezTo>
                    <a:pt x="687988" y="857803"/>
                    <a:pt x="572829" y="905504"/>
                    <a:pt x="452752" y="905504"/>
                  </a:cubicBezTo>
                  <a:cubicBezTo>
                    <a:pt x="332675" y="905504"/>
                    <a:pt x="217515" y="857803"/>
                    <a:pt x="132608" y="772896"/>
                  </a:cubicBezTo>
                  <a:cubicBezTo>
                    <a:pt x="47701" y="687988"/>
                    <a:pt x="0" y="572829"/>
                    <a:pt x="0" y="452752"/>
                  </a:cubicBezTo>
                  <a:close/>
                </a:path>
              </a:pathLst>
            </a:custGeom>
            <a:noFill/>
            <a:ln w="19050" cap="flat" cmpd="sng" algn="ctr">
              <a:solidFill>
                <a:schemeClr val="bg1">
                  <a:lumMod val="50000"/>
                </a:schemeClr>
              </a:solidFill>
              <a:prstDash val="sysDot"/>
            </a:ln>
            <a:effectLst/>
          </p:spPr>
          <p:txBody>
            <a:bodyPr spcFirstLastPara="0" vert="horz" wrap="square" lIns="182880" tIns="182880" rIns="158008" bIns="158008" numCol="1" spcCol="1270" anchor="ctr" anchorCtr="0">
              <a:noAutofit/>
            </a:bodyPr>
            <a:lstStyle/>
            <a:p>
              <a:pPr marL="0" marR="0" lvl="0" indent="0" algn="ctr" defTabSz="8890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46" name="组合 22">
              <a:extLst>
                <a:ext uri="{FF2B5EF4-FFF2-40B4-BE49-F238E27FC236}">
                  <a16:creationId xmlns:a16="http://schemas.microsoft.com/office/drawing/2014/main" xmlns="" id="{2839C5C6-3673-5A4A-87D4-31465E298ADE}"/>
                </a:ext>
              </a:extLst>
            </p:cNvPr>
            <p:cNvGrpSpPr/>
            <p:nvPr/>
          </p:nvGrpSpPr>
          <p:grpSpPr>
            <a:xfrm>
              <a:off x="4573953" y="4445706"/>
              <a:ext cx="301172" cy="343059"/>
              <a:chOff x="9977438" y="4359275"/>
              <a:chExt cx="433388" cy="541338"/>
            </a:xfrm>
            <a:solidFill>
              <a:schemeClr val="tx1"/>
            </a:solidFill>
          </p:grpSpPr>
          <p:sp>
            <p:nvSpPr>
              <p:cNvPr id="47" name="Freeform 162">
                <a:extLst>
                  <a:ext uri="{FF2B5EF4-FFF2-40B4-BE49-F238E27FC236}">
                    <a16:creationId xmlns:a16="http://schemas.microsoft.com/office/drawing/2014/main" xmlns="" id="{F66DD446-7844-2B4A-A8E6-89DB6139A56E}"/>
                  </a:ext>
                </a:extLst>
              </p:cNvPr>
              <p:cNvSpPr/>
              <p:nvPr/>
            </p:nvSpPr>
            <p:spPr bwMode="auto">
              <a:xfrm>
                <a:off x="10029826" y="4414838"/>
                <a:ext cx="95250" cy="106363"/>
              </a:xfrm>
              <a:custGeom>
                <a:avLst/>
                <a:gdLst>
                  <a:gd name="T0" fmla="*/ 32 w 34"/>
                  <a:gd name="T1" fmla="*/ 16 h 38"/>
                  <a:gd name="T2" fmla="*/ 6 w 34"/>
                  <a:gd name="T3" fmla="*/ 0 h 38"/>
                  <a:gd name="T4" fmla="*/ 2 w 34"/>
                  <a:gd name="T5" fmla="*/ 0 h 38"/>
                  <a:gd name="T6" fmla="*/ 0 w 34"/>
                  <a:gd name="T7" fmla="*/ 4 h 38"/>
                  <a:gd name="T8" fmla="*/ 0 w 34"/>
                  <a:gd name="T9" fmla="*/ 34 h 38"/>
                  <a:gd name="T10" fmla="*/ 2 w 34"/>
                  <a:gd name="T11" fmla="*/ 38 h 38"/>
                  <a:gd name="T12" fmla="*/ 4 w 34"/>
                  <a:gd name="T13" fmla="*/ 38 h 38"/>
                  <a:gd name="T14" fmla="*/ 6 w 34"/>
                  <a:gd name="T15" fmla="*/ 38 h 38"/>
                  <a:gd name="T16" fmla="*/ 32 w 34"/>
                  <a:gd name="T17" fmla="*/ 22 h 38"/>
                  <a:gd name="T18" fmla="*/ 34 w 34"/>
                  <a:gd name="T19" fmla="*/ 19 h 38"/>
                  <a:gd name="T20" fmla="*/ 32 w 34"/>
                  <a:gd name="T21" fmla="*/ 16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4" h="38">
                    <a:moveTo>
                      <a:pt x="32" y="16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5" y="0"/>
                      <a:pt x="3" y="0"/>
                      <a:pt x="2" y="0"/>
                    </a:cubicBezTo>
                    <a:cubicBezTo>
                      <a:pt x="1" y="1"/>
                      <a:pt x="0" y="2"/>
                      <a:pt x="0" y="4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0" y="36"/>
                      <a:pt x="0" y="37"/>
                      <a:pt x="2" y="38"/>
                    </a:cubicBezTo>
                    <a:cubicBezTo>
                      <a:pt x="2" y="38"/>
                      <a:pt x="3" y="38"/>
                      <a:pt x="4" y="38"/>
                    </a:cubicBezTo>
                    <a:cubicBezTo>
                      <a:pt x="4" y="38"/>
                      <a:pt x="5" y="38"/>
                      <a:pt x="6" y="38"/>
                    </a:cubicBezTo>
                    <a:cubicBezTo>
                      <a:pt x="32" y="22"/>
                      <a:pt x="32" y="22"/>
                      <a:pt x="32" y="22"/>
                    </a:cubicBezTo>
                    <a:cubicBezTo>
                      <a:pt x="34" y="22"/>
                      <a:pt x="34" y="20"/>
                      <a:pt x="34" y="19"/>
                    </a:cubicBezTo>
                    <a:cubicBezTo>
                      <a:pt x="34" y="18"/>
                      <a:pt x="34" y="16"/>
                      <a:pt x="32" y="16"/>
                    </a:cubicBezTo>
                    <a:close/>
                  </a:path>
                </a:pathLst>
              </a:custGeom>
              <a:solidFill>
                <a:srgbClr val="17B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8" name="Freeform 163">
                <a:extLst>
                  <a:ext uri="{FF2B5EF4-FFF2-40B4-BE49-F238E27FC236}">
                    <a16:creationId xmlns:a16="http://schemas.microsoft.com/office/drawing/2014/main" xmlns="" id="{0C934532-9C2D-6949-9053-5D78BCBA73AE}"/>
                  </a:ext>
                </a:extLst>
              </p:cNvPr>
              <p:cNvSpPr/>
              <p:nvPr/>
            </p:nvSpPr>
            <p:spPr bwMode="auto">
              <a:xfrm>
                <a:off x="10028238" y="4498975"/>
                <a:ext cx="82550" cy="125413"/>
              </a:xfrm>
              <a:custGeom>
                <a:avLst/>
                <a:gdLst>
                  <a:gd name="T0" fmla="*/ 26 w 30"/>
                  <a:gd name="T1" fmla="*/ 45 h 45"/>
                  <a:gd name="T2" fmla="*/ 22 w 30"/>
                  <a:gd name="T3" fmla="*/ 43 h 45"/>
                  <a:gd name="T4" fmla="*/ 1 w 30"/>
                  <a:gd name="T5" fmla="*/ 6 h 45"/>
                  <a:gd name="T6" fmla="*/ 3 w 30"/>
                  <a:gd name="T7" fmla="*/ 1 h 45"/>
                  <a:gd name="T8" fmla="*/ 8 w 30"/>
                  <a:gd name="T9" fmla="*/ 2 h 45"/>
                  <a:gd name="T10" fmla="*/ 29 w 30"/>
                  <a:gd name="T11" fmla="*/ 39 h 45"/>
                  <a:gd name="T12" fmla="*/ 28 w 30"/>
                  <a:gd name="T13" fmla="*/ 44 h 45"/>
                  <a:gd name="T14" fmla="*/ 26 w 30"/>
                  <a:gd name="T15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0" h="45">
                    <a:moveTo>
                      <a:pt x="26" y="45"/>
                    </a:moveTo>
                    <a:cubicBezTo>
                      <a:pt x="24" y="45"/>
                      <a:pt x="23" y="44"/>
                      <a:pt x="22" y="43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5"/>
                      <a:pt x="1" y="2"/>
                      <a:pt x="3" y="1"/>
                    </a:cubicBezTo>
                    <a:cubicBezTo>
                      <a:pt x="5" y="0"/>
                      <a:pt x="7" y="1"/>
                      <a:pt x="8" y="2"/>
                    </a:cubicBezTo>
                    <a:cubicBezTo>
                      <a:pt x="29" y="39"/>
                      <a:pt x="29" y="39"/>
                      <a:pt x="29" y="39"/>
                    </a:cubicBezTo>
                    <a:cubicBezTo>
                      <a:pt x="30" y="41"/>
                      <a:pt x="30" y="43"/>
                      <a:pt x="28" y="44"/>
                    </a:cubicBezTo>
                    <a:cubicBezTo>
                      <a:pt x="27" y="45"/>
                      <a:pt x="26" y="45"/>
                      <a:pt x="26" y="45"/>
                    </a:cubicBezTo>
                    <a:close/>
                  </a:path>
                </a:pathLst>
              </a:custGeom>
              <a:solidFill>
                <a:srgbClr val="17B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9" name="Freeform 164">
                <a:extLst>
                  <a:ext uri="{FF2B5EF4-FFF2-40B4-BE49-F238E27FC236}">
                    <a16:creationId xmlns:a16="http://schemas.microsoft.com/office/drawing/2014/main" xmlns="" id="{A4BEFE5F-AFDE-E44A-AA61-D2F315A321CF}"/>
                  </a:ext>
                </a:extLst>
              </p:cNvPr>
              <p:cNvSpPr/>
              <p:nvPr/>
            </p:nvSpPr>
            <p:spPr bwMode="auto">
              <a:xfrm>
                <a:off x="10102851" y="4456113"/>
                <a:ext cx="109538" cy="168275"/>
              </a:xfrm>
              <a:custGeom>
                <a:avLst/>
                <a:gdLst>
                  <a:gd name="T0" fmla="*/ 34 w 39"/>
                  <a:gd name="T1" fmla="*/ 60 h 60"/>
                  <a:gd name="T2" fmla="*/ 31 w 39"/>
                  <a:gd name="T3" fmla="*/ 58 h 60"/>
                  <a:gd name="T4" fmla="*/ 1 w 39"/>
                  <a:gd name="T5" fmla="*/ 6 h 60"/>
                  <a:gd name="T6" fmla="*/ 2 w 39"/>
                  <a:gd name="T7" fmla="*/ 1 h 60"/>
                  <a:gd name="T8" fmla="*/ 8 w 39"/>
                  <a:gd name="T9" fmla="*/ 2 h 60"/>
                  <a:gd name="T10" fmla="*/ 38 w 39"/>
                  <a:gd name="T11" fmla="*/ 54 h 60"/>
                  <a:gd name="T12" fmla="*/ 36 w 39"/>
                  <a:gd name="T13" fmla="*/ 59 h 60"/>
                  <a:gd name="T14" fmla="*/ 34 w 39"/>
                  <a:gd name="T15" fmla="*/ 6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9" h="60">
                    <a:moveTo>
                      <a:pt x="34" y="60"/>
                    </a:moveTo>
                    <a:cubicBezTo>
                      <a:pt x="33" y="60"/>
                      <a:pt x="31" y="59"/>
                      <a:pt x="31" y="58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4"/>
                      <a:pt x="0" y="2"/>
                      <a:pt x="2" y="1"/>
                    </a:cubicBezTo>
                    <a:cubicBezTo>
                      <a:pt x="4" y="0"/>
                      <a:pt x="7" y="0"/>
                      <a:pt x="8" y="2"/>
                    </a:cubicBezTo>
                    <a:cubicBezTo>
                      <a:pt x="38" y="54"/>
                      <a:pt x="38" y="54"/>
                      <a:pt x="38" y="54"/>
                    </a:cubicBezTo>
                    <a:cubicBezTo>
                      <a:pt x="39" y="56"/>
                      <a:pt x="38" y="58"/>
                      <a:pt x="36" y="59"/>
                    </a:cubicBezTo>
                    <a:cubicBezTo>
                      <a:pt x="36" y="60"/>
                      <a:pt x="35" y="60"/>
                      <a:pt x="34" y="60"/>
                    </a:cubicBezTo>
                    <a:close/>
                  </a:path>
                </a:pathLst>
              </a:custGeom>
              <a:solidFill>
                <a:srgbClr val="17B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0" name="Freeform 165">
                <a:extLst>
                  <a:ext uri="{FF2B5EF4-FFF2-40B4-BE49-F238E27FC236}">
                    <a16:creationId xmlns:a16="http://schemas.microsoft.com/office/drawing/2014/main" xmlns="" id="{54886F58-20C8-AC48-92E8-AC2CB4B189C9}"/>
                  </a:ext>
                </a:extLst>
              </p:cNvPr>
              <p:cNvSpPr/>
              <p:nvPr/>
            </p:nvSpPr>
            <p:spPr bwMode="auto">
              <a:xfrm>
                <a:off x="10202863" y="4359275"/>
                <a:ext cx="134938" cy="265113"/>
              </a:xfrm>
              <a:custGeom>
                <a:avLst/>
                <a:gdLst>
                  <a:gd name="T0" fmla="*/ 38 w 48"/>
                  <a:gd name="T1" fmla="*/ 95 h 95"/>
                  <a:gd name="T2" fmla="*/ 37 w 48"/>
                  <a:gd name="T3" fmla="*/ 95 h 95"/>
                  <a:gd name="T4" fmla="*/ 34 w 48"/>
                  <a:gd name="T5" fmla="*/ 91 h 95"/>
                  <a:gd name="T6" fmla="*/ 40 w 48"/>
                  <a:gd name="T7" fmla="*/ 26 h 95"/>
                  <a:gd name="T8" fmla="*/ 37 w 48"/>
                  <a:gd name="T9" fmla="*/ 14 h 95"/>
                  <a:gd name="T10" fmla="*/ 29 w 48"/>
                  <a:gd name="T11" fmla="*/ 8 h 95"/>
                  <a:gd name="T12" fmla="*/ 20 w 48"/>
                  <a:gd name="T13" fmla="*/ 12 h 95"/>
                  <a:gd name="T14" fmla="*/ 15 w 48"/>
                  <a:gd name="T15" fmla="*/ 24 h 95"/>
                  <a:gd name="T16" fmla="*/ 9 w 48"/>
                  <a:gd name="T17" fmla="*/ 91 h 95"/>
                  <a:gd name="T18" fmla="*/ 4 w 48"/>
                  <a:gd name="T19" fmla="*/ 95 h 95"/>
                  <a:gd name="T20" fmla="*/ 1 w 48"/>
                  <a:gd name="T21" fmla="*/ 91 h 95"/>
                  <a:gd name="T22" fmla="*/ 7 w 48"/>
                  <a:gd name="T23" fmla="*/ 23 h 95"/>
                  <a:gd name="T24" fmla="*/ 14 w 48"/>
                  <a:gd name="T25" fmla="*/ 7 h 95"/>
                  <a:gd name="T26" fmla="*/ 29 w 48"/>
                  <a:gd name="T27" fmla="*/ 0 h 95"/>
                  <a:gd name="T28" fmla="*/ 43 w 48"/>
                  <a:gd name="T29" fmla="*/ 9 h 95"/>
                  <a:gd name="T30" fmla="*/ 48 w 48"/>
                  <a:gd name="T31" fmla="*/ 27 h 95"/>
                  <a:gd name="T32" fmla="*/ 42 w 48"/>
                  <a:gd name="T33" fmla="*/ 91 h 95"/>
                  <a:gd name="T34" fmla="*/ 38 w 48"/>
                  <a:gd name="T35" fmla="*/ 9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8" h="95">
                    <a:moveTo>
                      <a:pt x="38" y="95"/>
                    </a:moveTo>
                    <a:cubicBezTo>
                      <a:pt x="38" y="95"/>
                      <a:pt x="37" y="95"/>
                      <a:pt x="37" y="95"/>
                    </a:cubicBezTo>
                    <a:cubicBezTo>
                      <a:pt x="35" y="95"/>
                      <a:pt x="34" y="93"/>
                      <a:pt x="34" y="91"/>
                    </a:cubicBezTo>
                    <a:cubicBezTo>
                      <a:pt x="40" y="26"/>
                      <a:pt x="40" y="26"/>
                      <a:pt x="40" y="26"/>
                    </a:cubicBezTo>
                    <a:cubicBezTo>
                      <a:pt x="40" y="22"/>
                      <a:pt x="39" y="17"/>
                      <a:pt x="37" y="14"/>
                    </a:cubicBezTo>
                    <a:cubicBezTo>
                      <a:pt x="35" y="10"/>
                      <a:pt x="32" y="8"/>
                      <a:pt x="29" y="8"/>
                    </a:cubicBezTo>
                    <a:cubicBezTo>
                      <a:pt x="26" y="8"/>
                      <a:pt x="22" y="9"/>
                      <a:pt x="20" y="12"/>
                    </a:cubicBezTo>
                    <a:cubicBezTo>
                      <a:pt x="17" y="15"/>
                      <a:pt x="15" y="19"/>
                      <a:pt x="15" y="24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8" y="93"/>
                      <a:pt x="6" y="95"/>
                      <a:pt x="4" y="95"/>
                    </a:cubicBezTo>
                    <a:cubicBezTo>
                      <a:pt x="2" y="95"/>
                      <a:pt x="0" y="93"/>
                      <a:pt x="1" y="91"/>
                    </a:cubicBezTo>
                    <a:cubicBezTo>
                      <a:pt x="7" y="23"/>
                      <a:pt x="7" y="23"/>
                      <a:pt x="7" y="23"/>
                    </a:cubicBezTo>
                    <a:cubicBezTo>
                      <a:pt x="7" y="17"/>
                      <a:pt x="10" y="11"/>
                      <a:pt x="14" y="7"/>
                    </a:cubicBezTo>
                    <a:cubicBezTo>
                      <a:pt x="18" y="2"/>
                      <a:pt x="24" y="0"/>
                      <a:pt x="29" y="0"/>
                    </a:cubicBezTo>
                    <a:cubicBezTo>
                      <a:pt x="35" y="1"/>
                      <a:pt x="40" y="4"/>
                      <a:pt x="43" y="9"/>
                    </a:cubicBezTo>
                    <a:cubicBezTo>
                      <a:pt x="47" y="14"/>
                      <a:pt x="48" y="21"/>
                      <a:pt x="48" y="27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2" y="93"/>
                      <a:pt x="40" y="95"/>
                      <a:pt x="38" y="95"/>
                    </a:cubicBezTo>
                    <a:close/>
                  </a:path>
                </a:pathLst>
              </a:custGeom>
              <a:solidFill>
                <a:srgbClr val="17B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1" name="Freeform 166">
                <a:extLst>
                  <a:ext uri="{FF2B5EF4-FFF2-40B4-BE49-F238E27FC236}">
                    <a16:creationId xmlns:a16="http://schemas.microsoft.com/office/drawing/2014/main" xmlns="" id="{97C2D2B3-FC68-5C4A-B10F-7680DD68CA10}"/>
                  </a:ext>
                </a:extLst>
              </p:cNvPr>
              <p:cNvSpPr/>
              <p:nvPr/>
            </p:nvSpPr>
            <p:spPr bwMode="auto">
              <a:xfrm>
                <a:off x="9977438" y="4602163"/>
                <a:ext cx="433388" cy="298450"/>
              </a:xfrm>
              <a:custGeom>
                <a:avLst/>
                <a:gdLst>
                  <a:gd name="T0" fmla="*/ 153 w 155"/>
                  <a:gd name="T1" fmla="*/ 5 h 107"/>
                  <a:gd name="T2" fmla="*/ 140 w 155"/>
                  <a:gd name="T3" fmla="*/ 0 h 107"/>
                  <a:gd name="T4" fmla="*/ 15 w 155"/>
                  <a:gd name="T5" fmla="*/ 0 h 107"/>
                  <a:gd name="T6" fmla="*/ 2 w 155"/>
                  <a:gd name="T7" fmla="*/ 5 h 107"/>
                  <a:gd name="T8" fmla="*/ 0 w 155"/>
                  <a:gd name="T9" fmla="*/ 14 h 107"/>
                  <a:gd name="T10" fmla="*/ 14 w 155"/>
                  <a:gd name="T11" fmla="*/ 26 h 107"/>
                  <a:gd name="T12" fmla="*/ 20 w 155"/>
                  <a:gd name="T13" fmla="*/ 34 h 107"/>
                  <a:gd name="T14" fmla="*/ 30 w 155"/>
                  <a:gd name="T15" fmla="*/ 83 h 107"/>
                  <a:gd name="T16" fmla="*/ 29 w 155"/>
                  <a:gd name="T17" fmla="*/ 90 h 107"/>
                  <a:gd name="T18" fmla="*/ 22 w 155"/>
                  <a:gd name="T19" fmla="*/ 93 h 107"/>
                  <a:gd name="T20" fmla="*/ 21 w 155"/>
                  <a:gd name="T21" fmla="*/ 99 h 107"/>
                  <a:gd name="T22" fmla="*/ 39 w 155"/>
                  <a:gd name="T23" fmla="*/ 107 h 107"/>
                  <a:gd name="T24" fmla="*/ 116 w 155"/>
                  <a:gd name="T25" fmla="*/ 107 h 107"/>
                  <a:gd name="T26" fmla="*/ 134 w 155"/>
                  <a:gd name="T27" fmla="*/ 99 h 107"/>
                  <a:gd name="T28" fmla="*/ 133 w 155"/>
                  <a:gd name="T29" fmla="*/ 93 h 107"/>
                  <a:gd name="T30" fmla="*/ 126 w 155"/>
                  <a:gd name="T31" fmla="*/ 90 h 107"/>
                  <a:gd name="T32" fmla="*/ 125 w 155"/>
                  <a:gd name="T33" fmla="*/ 83 h 107"/>
                  <a:gd name="T34" fmla="*/ 135 w 155"/>
                  <a:gd name="T35" fmla="*/ 34 h 107"/>
                  <a:gd name="T36" fmla="*/ 141 w 155"/>
                  <a:gd name="T37" fmla="*/ 26 h 107"/>
                  <a:gd name="T38" fmla="*/ 155 w 155"/>
                  <a:gd name="T39" fmla="*/ 14 h 107"/>
                  <a:gd name="T40" fmla="*/ 153 w 155"/>
                  <a:gd name="T41" fmla="*/ 5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55" h="107">
                    <a:moveTo>
                      <a:pt x="153" y="5"/>
                    </a:moveTo>
                    <a:cubicBezTo>
                      <a:pt x="150" y="2"/>
                      <a:pt x="145" y="0"/>
                      <a:pt x="140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0" y="0"/>
                      <a:pt x="5" y="2"/>
                      <a:pt x="2" y="5"/>
                    </a:cubicBezTo>
                    <a:cubicBezTo>
                      <a:pt x="0" y="8"/>
                      <a:pt x="0" y="11"/>
                      <a:pt x="0" y="14"/>
                    </a:cubicBezTo>
                    <a:cubicBezTo>
                      <a:pt x="2" y="21"/>
                      <a:pt x="8" y="26"/>
                      <a:pt x="14" y="26"/>
                    </a:cubicBezTo>
                    <a:cubicBezTo>
                      <a:pt x="16" y="26"/>
                      <a:pt x="19" y="29"/>
                      <a:pt x="20" y="34"/>
                    </a:cubicBezTo>
                    <a:cubicBezTo>
                      <a:pt x="30" y="83"/>
                      <a:pt x="30" y="83"/>
                      <a:pt x="30" y="83"/>
                    </a:cubicBezTo>
                    <a:cubicBezTo>
                      <a:pt x="30" y="87"/>
                      <a:pt x="30" y="89"/>
                      <a:pt x="29" y="90"/>
                    </a:cubicBezTo>
                    <a:cubicBezTo>
                      <a:pt x="26" y="90"/>
                      <a:pt x="24" y="91"/>
                      <a:pt x="22" y="93"/>
                    </a:cubicBezTo>
                    <a:cubicBezTo>
                      <a:pt x="21" y="95"/>
                      <a:pt x="20" y="97"/>
                      <a:pt x="21" y="99"/>
                    </a:cubicBezTo>
                    <a:cubicBezTo>
                      <a:pt x="22" y="105"/>
                      <a:pt x="32" y="107"/>
                      <a:pt x="39" y="107"/>
                    </a:cubicBezTo>
                    <a:cubicBezTo>
                      <a:pt x="116" y="107"/>
                      <a:pt x="116" y="107"/>
                      <a:pt x="116" y="107"/>
                    </a:cubicBezTo>
                    <a:cubicBezTo>
                      <a:pt x="123" y="107"/>
                      <a:pt x="133" y="105"/>
                      <a:pt x="134" y="99"/>
                    </a:cubicBezTo>
                    <a:cubicBezTo>
                      <a:pt x="135" y="97"/>
                      <a:pt x="134" y="95"/>
                      <a:pt x="133" y="93"/>
                    </a:cubicBezTo>
                    <a:cubicBezTo>
                      <a:pt x="131" y="91"/>
                      <a:pt x="129" y="90"/>
                      <a:pt x="126" y="90"/>
                    </a:cubicBezTo>
                    <a:cubicBezTo>
                      <a:pt x="125" y="89"/>
                      <a:pt x="125" y="87"/>
                      <a:pt x="125" y="83"/>
                    </a:cubicBezTo>
                    <a:cubicBezTo>
                      <a:pt x="135" y="34"/>
                      <a:pt x="135" y="34"/>
                      <a:pt x="135" y="34"/>
                    </a:cubicBezTo>
                    <a:cubicBezTo>
                      <a:pt x="136" y="29"/>
                      <a:pt x="139" y="26"/>
                      <a:pt x="141" y="26"/>
                    </a:cubicBezTo>
                    <a:cubicBezTo>
                      <a:pt x="147" y="26"/>
                      <a:pt x="153" y="21"/>
                      <a:pt x="155" y="14"/>
                    </a:cubicBezTo>
                    <a:cubicBezTo>
                      <a:pt x="155" y="11"/>
                      <a:pt x="155" y="8"/>
                      <a:pt x="153" y="5"/>
                    </a:cubicBezTo>
                    <a:close/>
                  </a:path>
                </a:pathLst>
              </a:custGeom>
              <a:solidFill>
                <a:srgbClr val="214E61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2" name="Freeform 167">
                <a:extLst>
                  <a:ext uri="{FF2B5EF4-FFF2-40B4-BE49-F238E27FC236}">
                    <a16:creationId xmlns:a16="http://schemas.microsoft.com/office/drawing/2014/main" xmlns="" id="{6F9F671B-C7AA-814B-A52A-35FFBC883908}"/>
                  </a:ext>
                </a:extLst>
              </p:cNvPr>
              <p:cNvSpPr/>
              <p:nvPr/>
            </p:nvSpPr>
            <p:spPr bwMode="auto">
              <a:xfrm>
                <a:off x="10250488" y="4414838"/>
                <a:ext cx="39688" cy="203200"/>
              </a:xfrm>
              <a:custGeom>
                <a:avLst/>
                <a:gdLst>
                  <a:gd name="T0" fmla="*/ 4 w 14"/>
                  <a:gd name="T1" fmla="*/ 73 h 73"/>
                  <a:gd name="T2" fmla="*/ 4 w 14"/>
                  <a:gd name="T3" fmla="*/ 73 h 73"/>
                  <a:gd name="T4" fmla="*/ 0 w 14"/>
                  <a:gd name="T5" fmla="*/ 68 h 73"/>
                  <a:gd name="T6" fmla="*/ 6 w 14"/>
                  <a:gd name="T7" fmla="*/ 4 h 73"/>
                  <a:gd name="T8" fmla="*/ 10 w 14"/>
                  <a:gd name="T9" fmla="*/ 0 h 73"/>
                  <a:gd name="T10" fmla="*/ 14 w 14"/>
                  <a:gd name="T11" fmla="*/ 4 h 73"/>
                  <a:gd name="T12" fmla="*/ 8 w 14"/>
                  <a:gd name="T13" fmla="*/ 69 h 73"/>
                  <a:gd name="T14" fmla="*/ 4 w 14"/>
                  <a:gd name="T15" fmla="*/ 7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" h="73">
                    <a:moveTo>
                      <a:pt x="4" y="73"/>
                    </a:moveTo>
                    <a:cubicBezTo>
                      <a:pt x="4" y="73"/>
                      <a:pt x="4" y="73"/>
                      <a:pt x="4" y="73"/>
                    </a:cubicBezTo>
                    <a:cubicBezTo>
                      <a:pt x="2" y="72"/>
                      <a:pt x="0" y="71"/>
                      <a:pt x="0" y="68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1"/>
                      <a:pt x="8" y="0"/>
                      <a:pt x="10" y="0"/>
                    </a:cubicBezTo>
                    <a:cubicBezTo>
                      <a:pt x="12" y="0"/>
                      <a:pt x="14" y="2"/>
                      <a:pt x="14" y="4"/>
                    </a:cubicBezTo>
                    <a:cubicBezTo>
                      <a:pt x="8" y="69"/>
                      <a:pt x="8" y="69"/>
                      <a:pt x="8" y="69"/>
                    </a:cubicBezTo>
                    <a:cubicBezTo>
                      <a:pt x="8" y="71"/>
                      <a:pt x="7" y="73"/>
                      <a:pt x="4" y="73"/>
                    </a:cubicBezTo>
                    <a:close/>
                  </a:path>
                </a:pathLst>
              </a:custGeom>
              <a:solidFill>
                <a:srgbClr val="17B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53" name="组合 29">
            <a:extLst>
              <a:ext uri="{FF2B5EF4-FFF2-40B4-BE49-F238E27FC236}">
                <a16:creationId xmlns:a16="http://schemas.microsoft.com/office/drawing/2014/main" xmlns="" id="{98705337-45B8-CA4A-9591-49AFCFD860B0}"/>
              </a:ext>
            </a:extLst>
          </p:cNvPr>
          <p:cNvGrpSpPr/>
          <p:nvPr/>
        </p:nvGrpSpPr>
        <p:grpSpPr>
          <a:xfrm>
            <a:off x="6142000" y="5548556"/>
            <a:ext cx="663917" cy="723530"/>
            <a:chOff x="7154258" y="4133972"/>
            <a:chExt cx="966528" cy="966528"/>
          </a:xfrm>
        </p:grpSpPr>
        <p:sp>
          <p:nvSpPr>
            <p:cNvPr id="54" name="Freeform 44">
              <a:extLst>
                <a:ext uri="{FF2B5EF4-FFF2-40B4-BE49-F238E27FC236}">
                  <a16:creationId xmlns:a16="http://schemas.microsoft.com/office/drawing/2014/main" xmlns="" id="{BA3183D3-ECD3-D449-9BE4-DE3CA232B7ED}"/>
                </a:ext>
              </a:extLst>
            </p:cNvPr>
            <p:cNvSpPr/>
            <p:nvPr/>
          </p:nvSpPr>
          <p:spPr>
            <a:xfrm>
              <a:off x="7154258" y="4133972"/>
              <a:ext cx="966528" cy="966528"/>
            </a:xfrm>
            <a:custGeom>
              <a:avLst/>
              <a:gdLst>
                <a:gd name="connsiteX0" fmla="*/ 0 w 905504"/>
                <a:gd name="connsiteY0" fmla="*/ 452752 h 905504"/>
                <a:gd name="connsiteX1" fmla="*/ 132608 w 905504"/>
                <a:gd name="connsiteY1" fmla="*/ 132608 h 905504"/>
                <a:gd name="connsiteX2" fmla="*/ 452752 w 905504"/>
                <a:gd name="connsiteY2" fmla="*/ 0 h 905504"/>
                <a:gd name="connsiteX3" fmla="*/ 772896 w 905504"/>
                <a:gd name="connsiteY3" fmla="*/ 132608 h 905504"/>
                <a:gd name="connsiteX4" fmla="*/ 905504 w 905504"/>
                <a:gd name="connsiteY4" fmla="*/ 452752 h 905504"/>
                <a:gd name="connsiteX5" fmla="*/ 772896 w 905504"/>
                <a:gd name="connsiteY5" fmla="*/ 772896 h 905504"/>
                <a:gd name="connsiteX6" fmla="*/ 452752 w 905504"/>
                <a:gd name="connsiteY6" fmla="*/ 905504 h 905504"/>
                <a:gd name="connsiteX7" fmla="*/ 132608 w 905504"/>
                <a:gd name="connsiteY7" fmla="*/ 772896 h 905504"/>
                <a:gd name="connsiteX8" fmla="*/ 0 w 905504"/>
                <a:gd name="connsiteY8" fmla="*/ 452752 h 905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05504" h="905504">
                  <a:moveTo>
                    <a:pt x="0" y="452752"/>
                  </a:moveTo>
                  <a:cubicBezTo>
                    <a:pt x="0" y="332675"/>
                    <a:pt x="47701" y="217515"/>
                    <a:pt x="132608" y="132608"/>
                  </a:cubicBezTo>
                  <a:cubicBezTo>
                    <a:pt x="217516" y="47701"/>
                    <a:pt x="332675" y="0"/>
                    <a:pt x="452752" y="0"/>
                  </a:cubicBezTo>
                  <a:cubicBezTo>
                    <a:pt x="572829" y="0"/>
                    <a:pt x="687989" y="47701"/>
                    <a:pt x="772896" y="132608"/>
                  </a:cubicBezTo>
                  <a:cubicBezTo>
                    <a:pt x="857803" y="217516"/>
                    <a:pt x="905504" y="332675"/>
                    <a:pt x="905504" y="452752"/>
                  </a:cubicBezTo>
                  <a:cubicBezTo>
                    <a:pt x="905504" y="572829"/>
                    <a:pt x="857803" y="687989"/>
                    <a:pt x="772896" y="772896"/>
                  </a:cubicBezTo>
                  <a:cubicBezTo>
                    <a:pt x="687988" y="857803"/>
                    <a:pt x="572829" y="905504"/>
                    <a:pt x="452752" y="905504"/>
                  </a:cubicBezTo>
                  <a:cubicBezTo>
                    <a:pt x="332675" y="905504"/>
                    <a:pt x="217515" y="857803"/>
                    <a:pt x="132608" y="772896"/>
                  </a:cubicBezTo>
                  <a:cubicBezTo>
                    <a:pt x="47701" y="687988"/>
                    <a:pt x="0" y="572829"/>
                    <a:pt x="0" y="452752"/>
                  </a:cubicBezTo>
                  <a:close/>
                </a:path>
              </a:pathLst>
            </a:custGeom>
            <a:noFill/>
            <a:ln w="19050" cap="flat" cmpd="sng" algn="ctr">
              <a:solidFill>
                <a:schemeClr val="bg1">
                  <a:lumMod val="50000"/>
                </a:schemeClr>
              </a:solidFill>
              <a:prstDash val="sysDot"/>
            </a:ln>
            <a:effectLst/>
          </p:spPr>
          <p:txBody>
            <a:bodyPr spcFirstLastPara="0" vert="horz" wrap="square" lIns="182880" tIns="182880" rIns="158008" bIns="158008" numCol="1" spcCol="1270" anchor="ctr" anchorCtr="0">
              <a:noAutofit/>
            </a:bodyPr>
            <a:lstStyle/>
            <a:p>
              <a:pPr marL="0" marR="0" lvl="0" indent="0" algn="ctr" defTabSz="8890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5" name="KSO_Shape">
              <a:extLst>
                <a:ext uri="{FF2B5EF4-FFF2-40B4-BE49-F238E27FC236}">
                  <a16:creationId xmlns:a16="http://schemas.microsoft.com/office/drawing/2014/main" xmlns="" id="{02A7AB90-BD39-8243-B0A0-99A0DA9F9C10}"/>
                </a:ext>
              </a:extLst>
            </p:cNvPr>
            <p:cNvSpPr/>
            <p:nvPr/>
          </p:nvSpPr>
          <p:spPr>
            <a:xfrm>
              <a:off x="7457958" y="4448834"/>
              <a:ext cx="391211" cy="374516"/>
            </a:xfrm>
            <a:custGeom>
              <a:avLst/>
              <a:gdLst/>
              <a:ahLst/>
              <a:cxnLst/>
              <a:rect l="l" t="t" r="r" b="b"/>
              <a:pathLst>
                <a:path w="1889279" h="1810503">
                  <a:moveTo>
                    <a:pt x="1408636" y="1462945"/>
                  </a:moveTo>
                  <a:cubicBezTo>
                    <a:pt x="1471912" y="1494489"/>
                    <a:pt x="1528819" y="1532588"/>
                    <a:pt x="1575786" y="1578162"/>
                  </a:cubicBezTo>
                  <a:cubicBezTo>
                    <a:pt x="1467281" y="1672800"/>
                    <a:pt x="1335058" y="1742507"/>
                    <a:pt x="1188886" y="1779443"/>
                  </a:cubicBezTo>
                  <a:cubicBezTo>
                    <a:pt x="1278166" y="1700386"/>
                    <a:pt x="1353810" y="1592053"/>
                    <a:pt x="1408636" y="1462945"/>
                  </a:cubicBezTo>
                  <a:close/>
                  <a:moveTo>
                    <a:pt x="494888" y="1445849"/>
                  </a:moveTo>
                  <a:cubicBezTo>
                    <a:pt x="556747" y="1590569"/>
                    <a:pt x="643865" y="1709702"/>
                    <a:pt x="747068" y="1790925"/>
                  </a:cubicBezTo>
                  <a:cubicBezTo>
                    <a:pt x="576321" y="1756303"/>
                    <a:pt x="422614" y="1677538"/>
                    <a:pt x="300900" y="1566189"/>
                  </a:cubicBezTo>
                  <a:cubicBezTo>
                    <a:pt x="355309" y="1517036"/>
                    <a:pt x="421005" y="1476420"/>
                    <a:pt x="494888" y="1445849"/>
                  </a:cubicBezTo>
                  <a:close/>
                  <a:moveTo>
                    <a:pt x="900586" y="1355871"/>
                  </a:moveTo>
                  <a:lnTo>
                    <a:pt x="900586" y="1808904"/>
                  </a:lnTo>
                  <a:lnTo>
                    <a:pt x="884222" y="1808113"/>
                  </a:lnTo>
                  <a:cubicBezTo>
                    <a:pt x="745280" y="1742581"/>
                    <a:pt x="627378" y="1604992"/>
                    <a:pt x="551037" y="1423344"/>
                  </a:cubicBezTo>
                  <a:cubicBezTo>
                    <a:pt x="655969" y="1381011"/>
                    <a:pt x="774745" y="1357337"/>
                    <a:pt x="900586" y="1355871"/>
                  </a:cubicBezTo>
                  <a:close/>
                  <a:moveTo>
                    <a:pt x="953521" y="1355186"/>
                  </a:moveTo>
                  <a:cubicBezTo>
                    <a:pt x="1099660" y="1356509"/>
                    <a:pt x="1236550" y="1386650"/>
                    <a:pt x="1354036" y="1440083"/>
                  </a:cubicBezTo>
                  <a:cubicBezTo>
                    <a:pt x="1283551" y="1605630"/>
                    <a:pt x="1178611" y="1734316"/>
                    <a:pt x="1054486" y="1804443"/>
                  </a:cubicBezTo>
                  <a:lnTo>
                    <a:pt x="953521" y="1810503"/>
                  </a:lnTo>
                  <a:close/>
                  <a:moveTo>
                    <a:pt x="1517159" y="931303"/>
                  </a:moveTo>
                  <a:lnTo>
                    <a:pt x="1889279" y="931303"/>
                  </a:lnTo>
                  <a:cubicBezTo>
                    <a:pt x="1883282" y="1167646"/>
                    <a:pt x="1781715" y="1381244"/>
                    <a:pt x="1618873" y="1536894"/>
                  </a:cubicBezTo>
                  <a:cubicBezTo>
                    <a:pt x="1566437" y="1485571"/>
                    <a:pt x="1502786" y="1442774"/>
                    <a:pt x="1431939" y="1407715"/>
                  </a:cubicBezTo>
                  <a:cubicBezTo>
                    <a:pt x="1485774" y="1266553"/>
                    <a:pt x="1516428" y="1104135"/>
                    <a:pt x="1517159" y="931303"/>
                  </a:cubicBezTo>
                  <a:close/>
                  <a:moveTo>
                    <a:pt x="953521" y="931303"/>
                  </a:moveTo>
                  <a:lnTo>
                    <a:pt x="1456842" y="931303"/>
                  </a:lnTo>
                  <a:cubicBezTo>
                    <a:pt x="1456123" y="1096196"/>
                    <a:pt x="1427268" y="1250986"/>
                    <a:pt x="1375819" y="1384691"/>
                  </a:cubicBezTo>
                  <a:cubicBezTo>
                    <a:pt x="1251537" y="1327928"/>
                    <a:pt x="1107288" y="1296191"/>
                    <a:pt x="953521" y="1294902"/>
                  </a:cubicBezTo>
                  <a:close/>
                  <a:moveTo>
                    <a:pt x="448568" y="931303"/>
                  </a:moveTo>
                  <a:lnTo>
                    <a:pt x="900586" y="931303"/>
                  </a:lnTo>
                  <a:lnTo>
                    <a:pt x="900586" y="1295603"/>
                  </a:lnTo>
                  <a:cubicBezTo>
                    <a:pt x="766605" y="1297053"/>
                    <a:pt x="640053" y="1322469"/>
                    <a:pt x="528061" y="1368046"/>
                  </a:cubicBezTo>
                  <a:cubicBezTo>
                    <a:pt x="478984" y="1238632"/>
                    <a:pt x="450499" y="1089843"/>
                    <a:pt x="448568" y="931303"/>
                  </a:cubicBezTo>
                  <a:close/>
                  <a:moveTo>
                    <a:pt x="0" y="931303"/>
                  </a:moveTo>
                  <a:lnTo>
                    <a:pt x="388264" y="931303"/>
                  </a:lnTo>
                  <a:cubicBezTo>
                    <a:pt x="390220" y="1097785"/>
                    <a:pt x="420532" y="1254193"/>
                    <a:pt x="473139" y="1390578"/>
                  </a:cubicBezTo>
                  <a:cubicBezTo>
                    <a:pt x="391203" y="1423988"/>
                    <a:pt x="318506" y="1469260"/>
                    <a:pt x="258353" y="1524144"/>
                  </a:cubicBezTo>
                  <a:cubicBezTo>
                    <a:pt x="102364" y="1370026"/>
                    <a:pt x="5849" y="1161456"/>
                    <a:pt x="0" y="931303"/>
                  </a:cubicBezTo>
                  <a:close/>
                  <a:moveTo>
                    <a:pt x="536834" y="421694"/>
                  </a:moveTo>
                  <a:cubicBezTo>
                    <a:pt x="646682" y="464986"/>
                    <a:pt x="770110" y="489176"/>
                    <a:pt x="900586" y="490537"/>
                  </a:cubicBezTo>
                  <a:lnTo>
                    <a:pt x="900586" y="875390"/>
                  </a:lnTo>
                  <a:lnTo>
                    <a:pt x="448805" y="875390"/>
                  </a:lnTo>
                  <a:cubicBezTo>
                    <a:pt x="451150" y="709592"/>
                    <a:pt x="482649" y="554587"/>
                    <a:pt x="536834" y="421694"/>
                  </a:cubicBezTo>
                  <a:close/>
                  <a:moveTo>
                    <a:pt x="1356131" y="409527"/>
                  </a:moveTo>
                  <a:cubicBezTo>
                    <a:pt x="1415590" y="544412"/>
                    <a:pt x="1451132" y="703874"/>
                    <a:pt x="1455052" y="875390"/>
                  </a:cubicBezTo>
                  <a:lnTo>
                    <a:pt x="953521" y="875390"/>
                  </a:lnTo>
                  <a:lnTo>
                    <a:pt x="953521" y="491238"/>
                  </a:lnTo>
                  <a:cubicBezTo>
                    <a:pt x="1099303" y="490092"/>
                    <a:pt x="1236528" y="461431"/>
                    <a:pt x="1356131" y="409527"/>
                  </a:cubicBezTo>
                  <a:close/>
                  <a:moveTo>
                    <a:pt x="271202" y="273767"/>
                  </a:moveTo>
                  <a:cubicBezTo>
                    <a:pt x="330895" y="324894"/>
                    <a:pt x="401533" y="367494"/>
                    <a:pt x="480768" y="398692"/>
                  </a:cubicBezTo>
                  <a:cubicBezTo>
                    <a:pt x="424147" y="539118"/>
                    <a:pt x="390867" y="701724"/>
                    <a:pt x="388496" y="875390"/>
                  </a:cubicBezTo>
                  <a:lnTo>
                    <a:pt x="238" y="875390"/>
                  </a:lnTo>
                  <a:cubicBezTo>
                    <a:pt x="7162" y="640451"/>
                    <a:pt x="108645" y="428248"/>
                    <a:pt x="271202" y="273767"/>
                  </a:cubicBezTo>
                  <a:close/>
                  <a:moveTo>
                    <a:pt x="1605567" y="261436"/>
                  </a:moveTo>
                  <a:cubicBezTo>
                    <a:pt x="1775300" y="417133"/>
                    <a:pt x="1881942" y="634296"/>
                    <a:pt x="1889035" y="875390"/>
                  </a:cubicBezTo>
                  <a:lnTo>
                    <a:pt x="1515364" y="875390"/>
                  </a:lnTo>
                  <a:cubicBezTo>
                    <a:pt x="1511419" y="696081"/>
                    <a:pt x="1474168" y="529014"/>
                    <a:pt x="1413107" y="386152"/>
                  </a:cubicBezTo>
                  <a:cubicBezTo>
                    <a:pt x="1485941" y="353453"/>
                    <a:pt x="1551126" y="311628"/>
                    <a:pt x="1605567" y="261436"/>
                  </a:cubicBezTo>
                  <a:close/>
                  <a:moveTo>
                    <a:pt x="748157" y="19413"/>
                  </a:moveTo>
                  <a:cubicBezTo>
                    <a:pt x="649482" y="96557"/>
                    <a:pt x="565491" y="208310"/>
                    <a:pt x="504779" y="344256"/>
                  </a:cubicBezTo>
                  <a:cubicBezTo>
                    <a:pt x="432706" y="315858"/>
                    <a:pt x="368354" y="277545"/>
                    <a:pt x="313920" y="231604"/>
                  </a:cubicBezTo>
                  <a:cubicBezTo>
                    <a:pt x="434240" y="127070"/>
                    <a:pt x="583275" y="52667"/>
                    <a:pt x="748157" y="19413"/>
                  </a:cubicBezTo>
                  <a:close/>
                  <a:moveTo>
                    <a:pt x="1137621" y="18543"/>
                  </a:moveTo>
                  <a:cubicBezTo>
                    <a:pt x="1297904" y="50310"/>
                    <a:pt x="1443338" y="120918"/>
                    <a:pt x="1562575" y="219802"/>
                  </a:cubicBezTo>
                  <a:cubicBezTo>
                    <a:pt x="1512842" y="265093"/>
                    <a:pt x="1453308" y="302843"/>
                    <a:pt x="1386970" y="332857"/>
                  </a:cubicBezTo>
                  <a:cubicBezTo>
                    <a:pt x="1323718" y="199817"/>
                    <a:pt x="1237626" y="91674"/>
                    <a:pt x="1137621" y="18543"/>
                  </a:cubicBezTo>
                  <a:close/>
                  <a:moveTo>
                    <a:pt x="900586" y="1702"/>
                  </a:moveTo>
                  <a:lnTo>
                    <a:pt x="900586" y="430269"/>
                  </a:lnTo>
                  <a:cubicBezTo>
                    <a:pt x="778345" y="428899"/>
                    <a:pt x="662774" y="406468"/>
                    <a:pt x="560047" y="366408"/>
                  </a:cubicBezTo>
                  <a:cubicBezTo>
                    <a:pt x="637783" y="193348"/>
                    <a:pt x="753999" y="63227"/>
                    <a:pt x="890213" y="2203"/>
                  </a:cubicBezTo>
                  <a:close/>
                  <a:moveTo>
                    <a:pt x="953521" y="0"/>
                  </a:moveTo>
                  <a:lnTo>
                    <a:pt x="981035" y="1330"/>
                  </a:lnTo>
                  <a:cubicBezTo>
                    <a:pt x="1124068" y="53565"/>
                    <a:pt x="1247786" y="180867"/>
                    <a:pt x="1332000" y="354889"/>
                  </a:cubicBezTo>
                  <a:cubicBezTo>
                    <a:pt x="1219743" y="403080"/>
                    <a:pt x="1090709" y="429800"/>
                    <a:pt x="953521" y="430954"/>
                  </a:cubicBezTo>
                  <a:close/>
                </a:path>
              </a:pathLst>
            </a:custGeom>
            <a:solidFill>
              <a:srgbClr val="214E6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121908" tIns="60954" rIns="121908" bIns="60954"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58" name="Прямоугольник 57"/>
          <p:cNvSpPr/>
          <p:nvPr/>
        </p:nvSpPr>
        <p:spPr>
          <a:xfrm>
            <a:off x="805888" y="1237523"/>
            <a:ext cx="982401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	В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условиях быстрого развития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ИТ-услуги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становятся ключевыми в развитии учебных заведений. Однако существует проблема неравномерного доступа к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ИТ-услугам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что приносит  за собой низкую конкуренцию, ограниченные возможности и технические проблемы.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569024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3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200"/>
                            </p:stCondLst>
                            <p:childTnLst>
                              <p:par>
                                <p:cTn id="27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3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800"/>
                            </p:stCondLst>
                            <p:childTnLst>
                              <p:par>
                                <p:cTn id="3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100"/>
                            </p:stCondLst>
                            <p:childTnLst>
                              <p:par>
                                <p:cTn id="4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3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400"/>
                            </p:stCondLst>
                            <p:childTnLst>
                              <p:par>
                                <p:cTn id="4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700"/>
                            </p:stCondLst>
                            <p:childTnLst>
                              <p:par>
                                <p:cTn id="5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3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3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 animBg="1"/>
      <p:bldP spid="33" grpId="0" animBg="1"/>
      <p:bldP spid="3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B0688C8-593F-E643-817E-F2B897125A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99587"/>
          </a:xfrm>
        </p:spPr>
        <p:txBody>
          <a:bodyPr>
            <a:noAutofit/>
          </a:bodyPr>
          <a:lstStyle/>
          <a:p>
            <a:r>
              <a:rPr lang="ru-RU" sz="70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Проблема</a:t>
            </a:r>
            <a:endParaRPr lang="x-none" sz="70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838200" y="0"/>
            <a:ext cx="466754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7000" b="1" dirty="0" smtClean="0">
                <a:latin typeface="Times New Roman" pitchFamily="18" charset="0"/>
                <a:cs typeface="Times New Roman" pitchFamily="18" charset="0"/>
              </a:rPr>
              <a:t>Проблема</a:t>
            </a:r>
            <a:endParaRPr lang="ru-RU" sz="7000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381000" y="1645920"/>
            <a:ext cx="10722279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	В ГБПОУ Белорецком педагогическом колледже наблюдается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недостаточный доступ к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ИТ-услугам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что негативно сказывается на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качестве образовательного процесса. Отсутствие системы управления сервисами заказов услуг приводит к неэффективному использованию имеющихся ресурсов и затрудняет процесс получения необходимых</a:t>
            </a:r>
          </a:p>
          <a:p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ИТ-услуг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L-Shape 16">
            <a:extLst>
              <a:ext uri="{FF2B5EF4-FFF2-40B4-BE49-F238E27FC236}">
                <a16:creationId xmlns:a16="http://schemas.microsoft.com/office/drawing/2014/main" xmlns="" id="{53B3E024-DE55-6A4F-83F0-94D253B922FB}"/>
              </a:ext>
            </a:extLst>
          </p:cNvPr>
          <p:cNvSpPr/>
          <p:nvPr/>
        </p:nvSpPr>
        <p:spPr>
          <a:xfrm rot="13500000">
            <a:off x="650279" y="5853801"/>
            <a:ext cx="375843" cy="375843"/>
          </a:xfrm>
          <a:prstGeom prst="corner">
            <a:avLst>
              <a:gd name="adj1" fmla="val 20835"/>
              <a:gd name="adj2" fmla="val 24335"/>
            </a:avLst>
          </a:prstGeom>
          <a:solidFill>
            <a:srgbClr val="214E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29" name="L-Shape 15">
            <a:extLst>
              <a:ext uri="{FF2B5EF4-FFF2-40B4-BE49-F238E27FC236}">
                <a16:creationId xmlns:a16="http://schemas.microsoft.com/office/drawing/2014/main" xmlns="" id="{78A6A2B4-3379-6B49-9D00-8942A120CA10}"/>
              </a:ext>
            </a:extLst>
          </p:cNvPr>
          <p:cNvSpPr/>
          <p:nvPr/>
        </p:nvSpPr>
        <p:spPr>
          <a:xfrm rot="2700000">
            <a:off x="8940840" y="5853802"/>
            <a:ext cx="375843" cy="375843"/>
          </a:xfrm>
          <a:prstGeom prst="corner">
            <a:avLst>
              <a:gd name="adj1" fmla="val 20835"/>
              <a:gd name="adj2" fmla="val 24335"/>
            </a:avLst>
          </a:prstGeom>
          <a:solidFill>
            <a:srgbClr val="FDAD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31" name="Oval 35">
            <a:extLst>
              <a:ext uri="{FF2B5EF4-FFF2-40B4-BE49-F238E27FC236}">
                <a16:creationId xmlns:a16="http://schemas.microsoft.com/office/drawing/2014/main" xmlns="" id="{42F93127-C3C2-2F41-BCB3-8604B0C144D2}"/>
              </a:ext>
            </a:extLst>
          </p:cNvPr>
          <p:cNvSpPr/>
          <p:nvPr/>
        </p:nvSpPr>
        <p:spPr>
          <a:xfrm>
            <a:off x="1842981" y="5518278"/>
            <a:ext cx="879846" cy="879844"/>
          </a:xfrm>
          <a:prstGeom prst="ellipse">
            <a:avLst/>
          </a:prstGeom>
          <a:solidFill>
            <a:srgbClr val="FDAD46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91440" rtlCol="0" anchor="ctr"/>
          <a:lstStyle/>
          <a:p>
            <a:pPr algn="ctr"/>
            <a:endParaRPr lang="id-ID" sz="320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32" name="AutoShape 22">
            <a:extLst>
              <a:ext uri="{FF2B5EF4-FFF2-40B4-BE49-F238E27FC236}">
                <a16:creationId xmlns:a16="http://schemas.microsoft.com/office/drawing/2014/main" xmlns="" id="{1B225C13-BF30-D045-9DBD-FAE2E0CFEF26}"/>
              </a:ext>
            </a:extLst>
          </p:cNvPr>
          <p:cNvSpPr>
            <a:spLocks/>
          </p:cNvSpPr>
          <p:nvPr/>
        </p:nvSpPr>
        <p:spPr bwMode="auto">
          <a:xfrm>
            <a:off x="2081688" y="5796275"/>
            <a:ext cx="402432" cy="323850"/>
          </a:xfrm>
          <a:custGeom>
            <a:avLst/>
            <a:gdLst>
              <a:gd name="T0" fmla="*/ 402413 w 21335"/>
              <a:gd name="T1" fmla="*/ 328839 h 21422"/>
              <a:gd name="T2" fmla="*/ 402413 w 21335"/>
              <a:gd name="T3" fmla="*/ 328839 h 21422"/>
              <a:gd name="T4" fmla="*/ 402413 w 21335"/>
              <a:gd name="T5" fmla="*/ 328839 h 21422"/>
              <a:gd name="T6" fmla="*/ 402413 w 21335"/>
              <a:gd name="T7" fmla="*/ 328839 h 2142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335" h="21422">
                <a:moveTo>
                  <a:pt x="19499" y="4188"/>
                </a:moveTo>
                <a:lnTo>
                  <a:pt x="17977" y="2290"/>
                </a:lnTo>
                <a:cubicBezTo>
                  <a:pt x="17713" y="1961"/>
                  <a:pt x="17284" y="1961"/>
                  <a:pt x="17018" y="2290"/>
                </a:cubicBezTo>
                <a:lnTo>
                  <a:pt x="8914" y="12399"/>
                </a:lnTo>
                <a:cubicBezTo>
                  <a:pt x="8384" y="13060"/>
                  <a:pt x="7524" y="13060"/>
                  <a:pt x="6996" y="12399"/>
                </a:cubicBezTo>
                <a:lnTo>
                  <a:pt x="4317" y="9058"/>
                </a:lnTo>
                <a:cubicBezTo>
                  <a:pt x="4051" y="8728"/>
                  <a:pt x="3622" y="8728"/>
                  <a:pt x="3358" y="9058"/>
                </a:cubicBezTo>
                <a:lnTo>
                  <a:pt x="1836" y="10956"/>
                </a:lnTo>
                <a:cubicBezTo>
                  <a:pt x="1572" y="11286"/>
                  <a:pt x="1572" y="11821"/>
                  <a:pt x="1836" y="12152"/>
                </a:cubicBezTo>
                <a:lnTo>
                  <a:pt x="7523" y="19246"/>
                </a:lnTo>
                <a:cubicBezTo>
                  <a:pt x="7788" y="19575"/>
                  <a:pt x="8218" y="19575"/>
                  <a:pt x="8482" y="19246"/>
                </a:cubicBezTo>
                <a:lnTo>
                  <a:pt x="10004" y="17348"/>
                </a:lnTo>
                <a:cubicBezTo>
                  <a:pt x="10076" y="17257"/>
                  <a:pt x="10125" y="17149"/>
                  <a:pt x="10158" y="17036"/>
                </a:cubicBezTo>
                <a:lnTo>
                  <a:pt x="19499" y="5385"/>
                </a:lnTo>
                <a:cubicBezTo>
                  <a:pt x="19763" y="5053"/>
                  <a:pt x="19763" y="4518"/>
                  <a:pt x="19499" y="4188"/>
                </a:cubicBezTo>
                <a:cubicBezTo>
                  <a:pt x="19499" y="4188"/>
                  <a:pt x="19499" y="4188"/>
                  <a:pt x="19499" y="4188"/>
                </a:cubicBezTo>
                <a:close/>
                <a:moveTo>
                  <a:pt x="20938" y="5983"/>
                </a:moveTo>
                <a:lnTo>
                  <a:pt x="8951" y="20934"/>
                </a:lnTo>
                <a:cubicBezTo>
                  <a:pt x="8675" y="21278"/>
                  <a:pt x="8314" y="21434"/>
                  <a:pt x="7955" y="21420"/>
                </a:cubicBezTo>
                <a:cubicBezTo>
                  <a:pt x="7597" y="21434"/>
                  <a:pt x="7233" y="21278"/>
                  <a:pt x="6958" y="20934"/>
                </a:cubicBezTo>
                <a:lnTo>
                  <a:pt x="397" y="12750"/>
                </a:lnTo>
                <a:cubicBezTo>
                  <a:pt x="-132" y="12090"/>
                  <a:pt x="-132" y="11019"/>
                  <a:pt x="397" y="10358"/>
                </a:cubicBezTo>
                <a:lnTo>
                  <a:pt x="2878" y="7263"/>
                </a:lnTo>
                <a:cubicBezTo>
                  <a:pt x="3408" y="6602"/>
                  <a:pt x="4267" y="6602"/>
                  <a:pt x="4797" y="7263"/>
                </a:cubicBezTo>
                <a:lnTo>
                  <a:pt x="7955" y="11203"/>
                </a:lnTo>
                <a:lnTo>
                  <a:pt x="16538" y="495"/>
                </a:lnTo>
                <a:cubicBezTo>
                  <a:pt x="17068" y="-165"/>
                  <a:pt x="17928" y="-165"/>
                  <a:pt x="18458" y="495"/>
                </a:cubicBezTo>
                <a:lnTo>
                  <a:pt x="20938" y="3590"/>
                </a:lnTo>
                <a:cubicBezTo>
                  <a:pt x="21467" y="4251"/>
                  <a:pt x="21467" y="5322"/>
                  <a:pt x="20938" y="5983"/>
                </a:cubicBezTo>
                <a:cubicBezTo>
                  <a:pt x="20938" y="5983"/>
                  <a:pt x="20938" y="5983"/>
                  <a:pt x="20938" y="598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0" tIns="0" rIns="0" bIns="0" anchor="ctr"/>
          <a:lstStyle/>
          <a:p>
            <a:endParaRPr lang="id-ID" sz="9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xmlns="" id="{994FA3CB-3E78-0D43-B4C3-7B4C0ACB8AB8}"/>
              </a:ext>
            </a:extLst>
          </p:cNvPr>
          <p:cNvSpPr/>
          <p:nvPr/>
        </p:nvSpPr>
        <p:spPr>
          <a:xfrm>
            <a:off x="7353169" y="5518278"/>
            <a:ext cx="879846" cy="879844"/>
          </a:xfrm>
          <a:prstGeom prst="ellipse">
            <a:avLst/>
          </a:prstGeom>
          <a:solidFill>
            <a:srgbClr val="214E6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91440" rtlCol="0" anchor="ctr"/>
          <a:lstStyle/>
          <a:p>
            <a:pPr algn="ctr"/>
            <a:endParaRPr lang="id-ID" sz="320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34" name="Shape 97">
            <a:extLst>
              <a:ext uri="{FF2B5EF4-FFF2-40B4-BE49-F238E27FC236}">
                <a16:creationId xmlns:a16="http://schemas.microsoft.com/office/drawing/2014/main" xmlns="" id="{769E3C25-936A-DF49-A4D2-94432BEAABBD}"/>
              </a:ext>
            </a:extLst>
          </p:cNvPr>
          <p:cNvSpPr>
            <a:spLocks/>
          </p:cNvSpPr>
          <p:nvPr/>
        </p:nvSpPr>
        <p:spPr bwMode="auto">
          <a:xfrm>
            <a:off x="7602461" y="5758834"/>
            <a:ext cx="381262" cy="398732"/>
          </a:xfrm>
          <a:custGeom>
            <a:avLst/>
            <a:gdLst>
              <a:gd name="T0" fmla="*/ 59232377 w 21600"/>
              <a:gd name="T1" fmla="*/ 67792521 h 21600"/>
              <a:gd name="T2" fmla="*/ 59232377 w 21600"/>
              <a:gd name="T3" fmla="*/ 67792521 h 21600"/>
              <a:gd name="T4" fmla="*/ 59232377 w 21600"/>
              <a:gd name="T5" fmla="*/ 67792521 h 21600"/>
              <a:gd name="T6" fmla="*/ 59232377 w 21600"/>
              <a:gd name="T7" fmla="*/ 67792521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 extrusionOk="0">
                <a:moveTo>
                  <a:pt x="21600" y="15020"/>
                </a:moveTo>
                <a:lnTo>
                  <a:pt x="21600" y="12986"/>
                </a:lnTo>
                <a:lnTo>
                  <a:pt x="12524" y="7618"/>
                </a:lnTo>
                <a:lnTo>
                  <a:pt x="12524" y="1645"/>
                </a:lnTo>
                <a:cubicBezTo>
                  <a:pt x="12524" y="822"/>
                  <a:pt x="11662" y="0"/>
                  <a:pt x="10800" y="0"/>
                </a:cubicBezTo>
                <a:cubicBezTo>
                  <a:pt x="9938" y="0"/>
                  <a:pt x="9076" y="822"/>
                  <a:pt x="9076" y="1645"/>
                </a:cubicBezTo>
                <a:lnTo>
                  <a:pt x="9076" y="7618"/>
                </a:lnTo>
                <a:lnTo>
                  <a:pt x="0" y="12986"/>
                </a:lnTo>
                <a:lnTo>
                  <a:pt x="0" y="15020"/>
                </a:lnTo>
                <a:lnTo>
                  <a:pt x="9076" y="12337"/>
                </a:lnTo>
                <a:lnTo>
                  <a:pt x="9076" y="18310"/>
                </a:lnTo>
                <a:lnTo>
                  <a:pt x="6897" y="19955"/>
                </a:lnTo>
                <a:lnTo>
                  <a:pt x="6897" y="21600"/>
                </a:lnTo>
                <a:lnTo>
                  <a:pt x="10800" y="20604"/>
                </a:lnTo>
                <a:lnTo>
                  <a:pt x="14657" y="21600"/>
                </a:lnTo>
                <a:lnTo>
                  <a:pt x="14657" y="19955"/>
                </a:lnTo>
                <a:lnTo>
                  <a:pt x="12524" y="18310"/>
                </a:lnTo>
                <a:lnTo>
                  <a:pt x="12524" y="12337"/>
                </a:lnTo>
                <a:lnTo>
                  <a:pt x="21600" y="15020"/>
                </a:lnTo>
              </a:path>
            </a:pathLst>
          </a:custGeom>
          <a:solidFill>
            <a:schemeClr val="bg1"/>
          </a:solidFill>
          <a:ln w="12700">
            <a:noFill/>
            <a:miter lim="400000"/>
            <a:headEnd/>
            <a:tailEnd/>
          </a:ln>
        </p:spPr>
        <p:txBody>
          <a:bodyPr lIns="22860" rIns="22860" anchor="ctr"/>
          <a:lstStyle/>
          <a:p>
            <a:endParaRPr lang="ar-IQ" sz="900" dirty="0">
              <a:cs typeface="+mn-ea"/>
              <a:sym typeface="+mn-lt"/>
            </a:endParaRPr>
          </a:p>
        </p:txBody>
      </p:sp>
      <p:sp>
        <p:nvSpPr>
          <p:cNvPr id="35" name="Oval 37">
            <a:extLst>
              <a:ext uri="{FF2B5EF4-FFF2-40B4-BE49-F238E27FC236}">
                <a16:creationId xmlns:a16="http://schemas.microsoft.com/office/drawing/2014/main" xmlns="" id="{80B91773-78C1-7243-81E1-053E2C3ACAAA}"/>
              </a:ext>
            </a:extLst>
          </p:cNvPr>
          <p:cNvSpPr/>
          <p:nvPr/>
        </p:nvSpPr>
        <p:spPr>
          <a:xfrm>
            <a:off x="5681558" y="5518278"/>
            <a:ext cx="879846" cy="879844"/>
          </a:xfrm>
          <a:prstGeom prst="ellipse">
            <a:avLst/>
          </a:prstGeom>
          <a:solidFill>
            <a:srgbClr val="FDAD46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91440" rtlCol="0" anchor="ctr"/>
          <a:lstStyle/>
          <a:p>
            <a:pPr algn="ctr"/>
            <a:endParaRPr lang="id-ID" sz="320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36" name="AutoShape 31">
            <a:extLst>
              <a:ext uri="{FF2B5EF4-FFF2-40B4-BE49-F238E27FC236}">
                <a16:creationId xmlns:a16="http://schemas.microsoft.com/office/drawing/2014/main" xmlns="" id="{A9B225E5-960B-8A4E-B81B-1F813D6EB848}"/>
              </a:ext>
            </a:extLst>
          </p:cNvPr>
          <p:cNvSpPr>
            <a:spLocks/>
          </p:cNvSpPr>
          <p:nvPr/>
        </p:nvSpPr>
        <p:spPr bwMode="auto">
          <a:xfrm>
            <a:off x="5945666" y="5773653"/>
            <a:ext cx="351631" cy="369094"/>
          </a:xfrm>
          <a:custGeom>
            <a:avLst/>
            <a:gdLst>
              <a:gd name="T0" fmla="*/ 351631 w 21600"/>
              <a:gd name="T1" fmla="*/ 379701 h 21294"/>
              <a:gd name="T2" fmla="*/ 351631 w 21600"/>
              <a:gd name="T3" fmla="*/ 379701 h 21294"/>
              <a:gd name="T4" fmla="*/ 351631 w 21600"/>
              <a:gd name="T5" fmla="*/ 379701 h 21294"/>
              <a:gd name="T6" fmla="*/ 351631 w 21600"/>
              <a:gd name="T7" fmla="*/ 379701 h 2129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294">
                <a:moveTo>
                  <a:pt x="17208" y="15534"/>
                </a:moveTo>
                <a:cubicBezTo>
                  <a:pt x="16444" y="15195"/>
                  <a:pt x="14772" y="14720"/>
                  <a:pt x="14081" y="14313"/>
                </a:cubicBezTo>
                <a:cubicBezTo>
                  <a:pt x="13635" y="14052"/>
                  <a:pt x="12766" y="13513"/>
                  <a:pt x="12199" y="13160"/>
                </a:cubicBezTo>
                <a:lnTo>
                  <a:pt x="12199" y="10830"/>
                </a:lnTo>
                <a:cubicBezTo>
                  <a:pt x="12899" y="10258"/>
                  <a:pt x="13439" y="9266"/>
                  <a:pt x="13686" y="8062"/>
                </a:cubicBezTo>
                <a:lnTo>
                  <a:pt x="13714" y="8062"/>
                </a:lnTo>
                <a:cubicBezTo>
                  <a:pt x="13714" y="8062"/>
                  <a:pt x="13718" y="8053"/>
                  <a:pt x="13718" y="8050"/>
                </a:cubicBezTo>
                <a:cubicBezTo>
                  <a:pt x="13727" y="8053"/>
                  <a:pt x="13732" y="8064"/>
                  <a:pt x="13742" y="8067"/>
                </a:cubicBezTo>
                <a:cubicBezTo>
                  <a:pt x="14003" y="8131"/>
                  <a:pt x="14324" y="7806"/>
                  <a:pt x="14457" y="7340"/>
                </a:cubicBezTo>
                <a:cubicBezTo>
                  <a:pt x="14591" y="6875"/>
                  <a:pt x="14488" y="6445"/>
                  <a:pt x="14227" y="6378"/>
                </a:cubicBezTo>
                <a:cubicBezTo>
                  <a:pt x="14213" y="6375"/>
                  <a:pt x="14198" y="6384"/>
                  <a:pt x="14185" y="6383"/>
                </a:cubicBezTo>
                <a:cubicBezTo>
                  <a:pt x="14359" y="5487"/>
                  <a:pt x="14452" y="4377"/>
                  <a:pt x="14155" y="3416"/>
                </a:cubicBezTo>
                <a:cubicBezTo>
                  <a:pt x="13739" y="2061"/>
                  <a:pt x="13265" y="1811"/>
                  <a:pt x="11866" y="1454"/>
                </a:cubicBezTo>
                <a:cubicBezTo>
                  <a:pt x="10468" y="1097"/>
                  <a:pt x="9705" y="1427"/>
                  <a:pt x="9387" y="1564"/>
                </a:cubicBezTo>
                <a:cubicBezTo>
                  <a:pt x="9069" y="1701"/>
                  <a:pt x="8720" y="2057"/>
                  <a:pt x="8720" y="2057"/>
                </a:cubicBezTo>
                <a:cubicBezTo>
                  <a:pt x="8720" y="2057"/>
                  <a:pt x="8275" y="1811"/>
                  <a:pt x="7734" y="2442"/>
                </a:cubicBezTo>
                <a:cubicBezTo>
                  <a:pt x="7193" y="3072"/>
                  <a:pt x="7257" y="3374"/>
                  <a:pt x="7257" y="3731"/>
                </a:cubicBezTo>
                <a:cubicBezTo>
                  <a:pt x="7257" y="4819"/>
                  <a:pt x="7352" y="5701"/>
                  <a:pt x="7472" y="6383"/>
                </a:cubicBezTo>
                <a:cubicBezTo>
                  <a:pt x="7460" y="6384"/>
                  <a:pt x="7447" y="6375"/>
                  <a:pt x="7434" y="6378"/>
                </a:cubicBezTo>
                <a:cubicBezTo>
                  <a:pt x="7173" y="6445"/>
                  <a:pt x="7070" y="6875"/>
                  <a:pt x="7203" y="7340"/>
                </a:cubicBezTo>
                <a:cubicBezTo>
                  <a:pt x="7337" y="7806"/>
                  <a:pt x="7659" y="8131"/>
                  <a:pt x="7919" y="8067"/>
                </a:cubicBezTo>
                <a:cubicBezTo>
                  <a:pt x="7921" y="8067"/>
                  <a:pt x="7922" y="8064"/>
                  <a:pt x="7924" y="8064"/>
                </a:cubicBezTo>
                <a:cubicBezTo>
                  <a:pt x="7936" y="8090"/>
                  <a:pt x="7947" y="8116"/>
                  <a:pt x="7947" y="8116"/>
                </a:cubicBezTo>
                <a:lnTo>
                  <a:pt x="8018" y="8114"/>
                </a:lnTo>
                <a:cubicBezTo>
                  <a:pt x="8257" y="9231"/>
                  <a:pt x="8747" y="10160"/>
                  <a:pt x="9382" y="10734"/>
                </a:cubicBezTo>
                <a:lnTo>
                  <a:pt x="9382" y="13154"/>
                </a:lnTo>
                <a:cubicBezTo>
                  <a:pt x="8815" y="13507"/>
                  <a:pt x="7939" y="14051"/>
                  <a:pt x="7491" y="14313"/>
                </a:cubicBezTo>
                <a:cubicBezTo>
                  <a:pt x="6801" y="14720"/>
                  <a:pt x="5128" y="15195"/>
                  <a:pt x="4364" y="15534"/>
                </a:cubicBezTo>
                <a:cubicBezTo>
                  <a:pt x="3602" y="15872"/>
                  <a:pt x="1565" y="16834"/>
                  <a:pt x="1565" y="18759"/>
                </a:cubicBezTo>
                <a:cubicBezTo>
                  <a:pt x="1565" y="18951"/>
                  <a:pt x="1851" y="19101"/>
                  <a:pt x="2302" y="19221"/>
                </a:cubicBezTo>
                <a:cubicBezTo>
                  <a:pt x="3192" y="19651"/>
                  <a:pt x="6655" y="19974"/>
                  <a:pt x="10799" y="19974"/>
                </a:cubicBezTo>
                <a:cubicBezTo>
                  <a:pt x="15023" y="19974"/>
                  <a:pt x="18545" y="19639"/>
                  <a:pt x="19351" y="19196"/>
                </a:cubicBezTo>
                <a:cubicBezTo>
                  <a:pt x="19752" y="19079"/>
                  <a:pt x="20007" y="18937"/>
                  <a:pt x="20007" y="18759"/>
                </a:cubicBezTo>
                <a:cubicBezTo>
                  <a:pt x="20007" y="16834"/>
                  <a:pt x="17971" y="15872"/>
                  <a:pt x="17208" y="15534"/>
                </a:cubicBezTo>
                <a:cubicBezTo>
                  <a:pt x="17208" y="15534"/>
                  <a:pt x="17208" y="15534"/>
                  <a:pt x="17208" y="15534"/>
                </a:cubicBezTo>
                <a:close/>
                <a:moveTo>
                  <a:pt x="10801" y="21294"/>
                </a:moveTo>
                <a:cubicBezTo>
                  <a:pt x="4835" y="21294"/>
                  <a:pt x="0" y="20334"/>
                  <a:pt x="0" y="19047"/>
                </a:cubicBezTo>
                <a:cubicBezTo>
                  <a:pt x="0" y="19042"/>
                  <a:pt x="1" y="19039"/>
                  <a:pt x="1" y="19035"/>
                </a:cubicBezTo>
                <a:cubicBezTo>
                  <a:pt x="1" y="19035"/>
                  <a:pt x="0" y="19033"/>
                  <a:pt x="0" y="19032"/>
                </a:cubicBezTo>
                <a:cubicBezTo>
                  <a:pt x="0" y="16644"/>
                  <a:pt x="1977" y="14936"/>
                  <a:pt x="2923" y="14515"/>
                </a:cubicBezTo>
                <a:cubicBezTo>
                  <a:pt x="3871" y="14096"/>
                  <a:pt x="5947" y="13507"/>
                  <a:pt x="6803" y="13002"/>
                </a:cubicBezTo>
                <a:cubicBezTo>
                  <a:pt x="7660" y="12497"/>
                  <a:pt x="7941" y="12287"/>
                  <a:pt x="7941" y="12287"/>
                </a:cubicBezTo>
                <a:cubicBezTo>
                  <a:pt x="7941" y="12287"/>
                  <a:pt x="7947" y="12352"/>
                  <a:pt x="7967" y="12457"/>
                </a:cubicBezTo>
                <a:lnTo>
                  <a:pt x="7967" y="11388"/>
                </a:lnTo>
                <a:cubicBezTo>
                  <a:pt x="7357" y="10637"/>
                  <a:pt x="6893" y="9650"/>
                  <a:pt x="6640" y="8529"/>
                </a:cubicBezTo>
                <a:cubicBezTo>
                  <a:pt x="6634" y="8531"/>
                  <a:pt x="6629" y="8538"/>
                  <a:pt x="6622" y="8540"/>
                </a:cubicBezTo>
                <a:cubicBezTo>
                  <a:pt x="6214" y="8643"/>
                  <a:pt x="5712" y="8134"/>
                  <a:pt x="5502" y="7405"/>
                </a:cubicBezTo>
                <a:cubicBezTo>
                  <a:pt x="5292" y="6677"/>
                  <a:pt x="5455" y="6003"/>
                  <a:pt x="5863" y="5900"/>
                </a:cubicBezTo>
                <a:cubicBezTo>
                  <a:pt x="5889" y="5894"/>
                  <a:pt x="5915" y="5908"/>
                  <a:pt x="5942" y="5906"/>
                </a:cubicBezTo>
                <a:cubicBezTo>
                  <a:pt x="5876" y="5100"/>
                  <a:pt x="5793" y="4001"/>
                  <a:pt x="5793" y="3667"/>
                </a:cubicBezTo>
                <a:cubicBezTo>
                  <a:pt x="5793" y="3121"/>
                  <a:pt x="5702" y="2659"/>
                  <a:pt x="6468" y="1692"/>
                </a:cubicBezTo>
                <a:cubicBezTo>
                  <a:pt x="7236" y="724"/>
                  <a:pt x="7867" y="1103"/>
                  <a:pt x="7867" y="1103"/>
                </a:cubicBezTo>
                <a:cubicBezTo>
                  <a:pt x="7867" y="1103"/>
                  <a:pt x="8364" y="639"/>
                  <a:pt x="8815" y="429"/>
                </a:cubicBezTo>
                <a:cubicBezTo>
                  <a:pt x="9266" y="219"/>
                  <a:pt x="10348" y="-306"/>
                  <a:pt x="12334" y="239"/>
                </a:cubicBezTo>
                <a:cubicBezTo>
                  <a:pt x="14318" y="787"/>
                  <a:pt x="15085" y="1018"/>
                  <a:pt x="15582" y="3121"/>
                </a:cubicBezTo>
                <a:cubicBezTo>
                  <a:pt x="15867" y="4333"/>
                  <a:pt x="15821" y="5295"/>
                  <a:pt x="15734" y="5903"/>
                </a:cubicBezTo>
                <a:cubicBezTo>
                  <a:pt x="15749" y="5905"/>
                  <a:pt x="15765" y="5897"/>
                  <a:pt x="15780" y="5900"/>
                </a:cubicBezTo>
                <a:cubicBezTo>
                  <a:pt x="16190" y="6003"/>
                  <a:pt x="16351" y="6677"/>
                  <a:pt x="16141" y="7405"/>
                </a:cubicBezTo>
                <a:cubicBezTo>
                  <a:pt x="15936" y="8120"/>
                  <a:pt x="15451" y="8620"/>
                  <a:pt x="15046" y="8541"/>
                </a:cubicBezTo>
                <a:cubicBezTo>
                  <a:pt x="14778" y="9720"/>
                  <a:pt x="14280" y="10747"/>
                  <a:pt x="13622" y="11508"/>
                </a:cubicBezTo>
                <a:lnTo>
                  <a:pt x="13622" y="12353"/>
                </a:lnTo>
                <a:cubicBezTo>
                  <a:pt x="13629" y="12313"/>
                  <a:pt x="13631" y="12287"/>
                  <a:pt x="13631" y="12287"/>
                </a:cubicBezTo>
                <a:cubicBezTo>
                  <a:pt x="13631" y="12287"/>
                  <a:pt x="13913" y="12497"/>
                  <a:pt x="14769" y="13002"/>
                </a:cubicBezTo>
                <a:cubicBezTo>
                  <a:pt x="15626" y="13507"/>
                  <a:pt x="17702" y="14096"/>
                  <a:pt x="18648" y="14515"/>
                </a:cubicBezTo>
                <a:cubicBezTo>
                  <a:pt x="19573" y="14925"/>
                  <a:pt x="21462" y="16564"/>
                  <a:pt x="21557" y="18859"/>
                </a:cubicBezTo>
                <a:cubicBezTo>
                  <a:pt x="21580" y="18921"/>
                  <a:pt x="21599" y="18984"/>
                  <a:pt x="21599" y="19047"/>
                </a:cubicBezTo>
                <a:cubicBezTo>
                  <a:pt x="21599" y="20334"/>
                  <a:pt x="16764" y="21294"/>
                  <a:pt x="10801" y="21294"/>
                </a:cubicBezTo>
                <a:cubicBezTo>
                  <a:pt x="10801" y="21294"/>
                  <a:pt x="10801" y="21294"/>
                  <a:pt x="10801" y="212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0" tIns="0" rIns="0" bIns="0" anchor="ctr"/>
          <a:lstStyle/>
          <a:p>
            <a:endParaRPr lang="id-ID" sz="9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7" name="Oval 34">
            <a:extLst>
              <a:ext uri="{FF2B5EF4-FFF2-40B4-BE49-F238E27FC236}">
                <a16:creationId xmlns:a16="http://schemas.microsoft.com/office/drawing/2014/main" xmlns="" id="{960D7888-D74D-E94B-ADEC-4F8A00A011C2}"/>
              </a:ext>
            </a:extLst>
          </p:cNvPr>
          <p:cNvSpPr/>
          <p:nvPr/>
        </p:nvSpPr>
        <p:spPr>
          <a:xfrm>
            <a:off x="3817489" y="5518278"/>
            <a:ext cx="879846" cy="879844"/>
          </a:xfrm>
          <a:prstGeom prst="ellipse">
            <a:avLst/>
          </a:prstGeom>
          <a:solidFill>
            <a:srgbClr val="214E6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91440" rtlCol="0" anchor="ctr"/>
          <a:lstStyle/>
          <a:p>
            <a:pPr algn="ctr"/>
            <a:endParaRPr lang="id-ID" sz="320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38" name="AutoShape 21">
            <a:extLst>
              <a:ext uri="{FF2B5EF4-FFF2-40B4-BE49-F238E27FC236}">
                <a16:creationId xmlns:a16="http://schemas.microsoft.com/office/drawing/2014/main" xmlns="" id="{CC25862D-2953-EE48-85DE-BC132C6D0894}"/>
              </a:ext>
            </a:extLst>
          </p:cNvPr>
          <p:cNvSpPr>
            <a:spLocks/>
          </p:cNvSpPr>
          <p:nvPr/>
        </p:nvSpPr>
        <p:spPr bwMode="auto">
          <a:xfrm>
            <a:off x="4065721" y="5766509"/>
            <a:ext cx="383382" cy="383382"/>
          </a:xfrm>
          <a:custGeom>
            <a:avLst/>
            <a:gdLst>
              <a:gd name="T0" fmla="*/ 383382 w 21468"/>
              <a:gd name="T1" fmla="*/ 383382 h 21468"/>
              <a:gd name="T2" fmla="*/ 383382 w 21468"/>
              <a:gd name="T3" fmla="*/ 383382 h 21468"/>
              <a:gd name="T4" fmla="*/ 383382 w 21468"/>
              <a:gd name="T5" fmla="*/ 383382 h 21468"/>
              <a:gd name="T6" fmla="*/ 383382 w 21468"/>
              <a:gd name="T7" fmla="*/ 383382 h 2146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468" h="21468">
                <a:moveTo>
                  <a:pt x="13411" y="8795"/>
                </a:moveTo>
                <a:cubicBezTo>
                  <a:pt x="13406" y="6254"/>
                  <a:pt x="11344" y="4193"/>
                  <a:pt x="8803" y="4193"/>
                </a:cubicBezTo>
                <a:cubicBezTo>
                  <a:pt x="8799" y="4193"/>
                  <a:pt x="8796" y="4195"/>
                  <a:pt x="8793" y="4195"/>
                </a:cubicBezTo>
                <a:lnTo>
                  <a:pt x="8793" y="3374"/>
                </a:lnTo>
                <a:cubicBezTo>
                  <a:pt x="8796" y="3374"/>
                  <a:pt x="8799" y="3374"/>
                  <a:pt x="8801" y="3374"/>
                </a:cubicBezTo>
                <a:cubicBezTo>
                  <a:pt x="11797" y="3374"/>
                  <a:pt x="14225" y="5800"/>
                  <a:pt x="14230" y="8795"/>
                </a:cubicBezTo>
                <a:lnTo>
                  <a:pt x="13411" y="8795"/>
                </a:lnTo>
                <a:cubicBezTo>
                  <a:pt x="13411" y="8795"/>
                  <a:pt x="13411" y="8795"/>
                  <a:pt x="13411" y="8795"/>
                </a:cubicBezTo>
                <a:close/>
                <a:moveTo>
                  <a:pt x="16168" y="8801"/>
                </a:moveTo>
                <a:cubicBezTo>
                  <a:pt x="16168" y="4732"/>
                  <a:pt x="12870" y="1435"/>
                  <a:pt x="8801" y="1435"/>
                </a:cubicBezTo>
                <a:cubicBezTo>
                  <a:pt x="4732" y="1435"/>
                  <a:pt x="1433" y="4732"/>
                  <a:pt x="1433" y="8801"/>
                </a:cubicBezTo>
                <a:cubicBezTo>
                  <a:pt x="1433" y="12870"/>
                  <a:pt x="4732" y="16170"/>
                  <a:pt x="8801" y="16170"/>
                </a:cubicBezTo>
                <a:cubicBezTo>
                  <a:pt x="10582" y="16170"/>
                  <a:pt x="12215" y="15536"/>
                  <a:pt x="13489" y="14486"/>
                </a:cubicBezTo>
                <a:lnTo>
                  <a:pt x="18719" y="19714"/>
                </a:lnTo>
                <a:cubicBezTo>
                  <a:pt x="18981" y="19977"/>
                  <a:pt x="19408" y="19977"/>
                  <a:pt x="19672" y="19714"/>
                </a:cubicBezTo>
                <a:cubicBezTo>
                  <a:pt x="19935" y="19452"/>
                  <a:pt x="19935" y="19024"/>
                  <a:pt x="19672" y="18761"/>
                </a:cubicBezTo>
                <a:lnTo>
                  <a:pt x="14445" y="13534"/>
                </a:lnTo>
                <a:cubicBezTo>
                  <a:pt x="15519" y="12254"/>
                  <a:pt x="16168" y="10603"/>
                  <a:pt x="16168" y="8801"/>
                </a:cubicBezTo>
                <a:cubicBezTo>
                  <a:pt x="16168" y="8801"/>
                  <a:pt x="16168" y="8801"/>
                  <a:pt x="16168" y="8801"/>
                </a:cubicBezTo>
                <a:close/>
                <a:moveTo>
                  <a:pt x="21073" y="18164"/>
                </a:moveTo>
                <a:cubicBezTo>
                  <a:pt x="21600" y="18690"/>
                  <a:pt x="21600" y="19544"/>
                  <a:pt x="21073" y="20071"/>
                </a:cubicBezTo>
                <a:lnTo>
                  <a:pt x="20071" y="21073"/>
                </a:lnTo>
                <a:cubicBezTo>
                  <a:pt x="19544" y="21600"/>
                  <a:pt x="18690" y="21600"/>
                  <a:pt x="18164" y="21073"/>
                </a:cubicBezTo>
                <a:lnTo>
                  <a:pt x="13651" y="16560"/>
                </a:lnTo>
                <a:cubicBezTo>
                  <a:pt x="13562" y="16473"/>
                  <a:pt x="13511" y="16365"/>
                  <a:pt x="13453" y="16262"/>
                </a:cubicBezTo>
                <a:cubicBezTo>
                  <a:pt x="12102" y="17106"/>
                  <a:pt x="10511" y="17601"/>
                  <a:pt x="8799" y="17601"/>
                </a:cubicBezTo>
                <a:cubicBezTo>
                  <a:pt x="3940" y="17601"/>
                  <a:pt x="0" y="13662"/>
                  <a:pt x="0" y="8801"/>
                </a:cubicBezTo>
                <a:cubicBezTo>
                  <a:pt x="0" y="3940"/>
                  <a:pt x="3940" y="0"/>
                  <a:pt x="8799" y="0"/>
                </a:cubicBezTo>
                <a:cubicBezTo>
                  <a:pt x="13660" y="0"/>
                  <a:pt x="17601" y="3940"/>
                  <a:pt x="17601" y="8801"/>
                </a:cubicBezTo>
                <a:cubicBezTo>
                  <a:pt x="17601" y="10511"/>
                  <a:pt x="17106" y="12103"/>
                  <a:pt x="16261" y="13453"/>
                </a:cubicBezTo>
                <a:cubicBezTo>
                  <a:pt x="16365" y="13512"/>
                  <a:pt x="16471" y="13564"/>
                  <a:pt x="16560" y="13651"/>
                </a:cubicBezTo>
                <a:lnTo>
                  <a:pt x="21073" y="18164"/>
                </a:lnTo>
                <a:cubicBezTo>
                  <a:pt x="21073" y="18164"/>
                  <a:pt x="21073" y="18164"/>
                  <a:pt x="21073" y="1816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0" tIns="0" rIns="0" bIns="0" anchor="ctr"/>
          <a:lstStyle/>
          <a:p>
            <a:endParaRPr lang="id-ID" sz="90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569024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B0688C8-593F-E643-817E-F2B897125A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99587"/>
          </a:xfrm>
        </p:spPr>
        <p:txBody>
          <a:bodyPr>
            <a:noAutofit/>
          </a:bodyPr>
          <a:lstStyle/>
          <a:p>
            <a:r>
              <a:rPr lang="ru-RU" sz="70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endParaRPr lang="x-none" sz="70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Freeform 32">
            <a:extLst>
              <a:ext uri="{FF2B5EF4-FFF2-40B4-BE49-F238E27FC236}">
                <a16:creationId xmlns:a16="http://schemas.microsoft.com/office/drawing/2014/main" xmlns="" id="{738BC6FE-4ECC-F04D-864C-6EEFB8E7D629}"/>
              </a:ext>
            </a:extLst>
          </p:cNvPr>
          <p:cNvSpPr/>
          <p:nvPr/>
        </p:nvSpPr>
        <p:spPr>
          <a:xfrm>
            <a:off x="4070210" y="5333686"/>
            <a:ext cx="7887114" cy="919486"/>
          </a:xfrm>
          <a:custGeom>
            <a:avLst/>
            <a:gdLst>
              <a:gd name="connsiteX0" fmla="*/ 0 w 4124325"/>
              <a:gd name="connsiteY0" fmla="*/ 0 h 838200"/>
              <a:gd name="connsiteX1" fmla="*/ 0 w 4124325"/>
              <a:gd name="connsiteY1" fmla="*/ 0 h 838200"/>
              <a:gd name="connsiteX2" fmla="*/ 85725 w 4124325"/>
              <a:gd name="connsiteY2" fmla="*/ 9525 h 838200"/>
              <a:gd name="connsiteX3" fmla="*/ 123825 w 4124325"/>
              <a:gd name="connsiteY3" fmla="*/ 19050 h 838200"/>
              <a:gd name="connsiteX4" fmla="*/ 209550 w 4124325"/>
              <a:gd name="connsiteY4" fmla="*/ 28575 h 838200"/>
              <a:gd name="connsiteX5" fmla="*/ 285750 w 4124325"/>
              <a:gd name="connsiteY5" fmla="*/ 38100 h 838200"/>
              <a:gd name="connsiteX6" fmla="*/ 323850 w 4124325"/>
              <a:gd name="connsiteY6" fmla="*/ 57150 h 838200"/>
              <a:gd name="connsiteX7" fmla="*/ 323850 w 4124325"/>
              <a:gd name="connsiteY7" fmla="*/ 57150 h 838200"/>
              <a:gd name="connsiteX8" fmla="*/ 238125 w 4124325"/>
              <a:gd name="connsiteY8" fmla="*/ 352425 h 838200"/>
              <a:gd name="connsiteX9" fmla="*/ 971550 w 4124325"/>
              <a:gd name="connsiteY9" fmla="*/ 257175 h 838200"/>
              <a:gd name="connsiteX10" fmla="*/ 800100 w 4124325"/>
              <a:gd name="connsiteY10" fmla="*/ 609600 h 838200"/>
              <a:gd name="connsiteX11" fmla="*/ 2524125 w 4124325"/>
              <a:gd name="connsiteY11" fmla="*/ 495300 h 838200"/>
              <a:gd name="connsiteX12" fmla="*/ 2190750 w 4124325"/>
              <a:gd name="connsiteY12" fmla="*/ 838200 h 838200"/>
              <a:gd name="connsiteX13" fmla="*/ 4124325 w 4124325"/>
              <a:gd name="connsiteY13" fmla="*/ 704850 h 838200"/>
              <a:gd name="connsiteX0" fmla="*/ 0 w 4124325"/>
              <a:gd name="connsiteY0" fmla="*/ 0 h 838200"/>
              <a:gd name="connsiteX1" fmla="*/ 0 w 4124325"/>
              <a:gd name="connsiteY1" fmla="*/ 0 h 838200"/>
              <a:gd name="connsiteX2" fmla="*/ 85725 w 4124325"/>
              <a:gd name="connsiteY2" fmla="*/ 9525 h 838200"/>
              <a:gd name="connsiteX3" fmla="*/ 123825 w 4124325"/>
              <a:gd name="connsiteY3" fmla="*/ 19050 h 838200"/>
              <a:gd name="connsiteX4" fmla="*/ 285750 w 4124325"/>
              <a:gd name="connsiteY4" fmla="*/ 38100 h 838200"/>
              <a:gd name="connsiteX5" fmla="*/ 323850 w 4124325"/>
              <a:gd name="connsiteY5" fmla="*/ 57150 h 838200"/>
              <a:gd name="connsiteX6" fmla="*/ 323850 w 4124325"/>
              <a:gd name="connsiteY6" fmla="*/ 57150 h 838200"/>
              <a:gd name="connsiteX7" fmla="*/ 238125 w 4124325"/>
              <a:gd name="connsiteY7" fmla="*/ 352425 h 838200"/>
              <a:gd name="connsiteX8" fmla="*/ 971550 w 4124325"/>
              <a:gd name="connsiteY8" fmla="*/ 257175 h 838200"/>
              <a:gd name="connsiteX9" fmla="*/ 800100 w 4124325"/>
              <a:gd name="connsiteY9" fmla="*/ 609600 h 838200"/>
              <a:gd name="connsiteX10" fmla="*/ 2524125 w 4124325"/>
              <a:gd name="connsiteY10" fmla="*/ 495300 h 838200"/>
              <a:gd name="connsiteX11" fmla="*/ 2190750 w 4124325"/>
              <a:gd name="connsiteY11" fmla="*/ 838200 h 838200"/>
              <a:gd name="connsiteX12" fmla="*/ 4124325 w 4124325"/>
              <a:gd name="connsiteY12" fmla="*/ 704850 h 838200"/>
              <a:gd name="connsiteX0" fmla="*/ 0 w 4124325"/>
              <a:gd name="connsiteY0" fmla="*/ 0 h 838200"/>
              <a:gd name="connsiteX1" fmla="*/ 0 w 4124325"/>
              <a:gd name="connsiteY1" fmla="*/ 0 h 838200"/>
              <a:gd name="connsiteX2" fmla="*/ 85725 w 4124325"/>
              <a:gd name="connsiteY2" fmla="*/ 9525 h 838200"/>
              <a:gd name="connsiteX3" fmla="*/ 285750 w 4124325"/>
              <a:gd name="connsiteY3" fmla="*/ 38100 h 838200"/>
              <a:gd name="connsiteX4" fmla="*/ 323850 w 4124325"/>
              <a:gd name="connsiteY4" fmla="*/ 57150 h 838200"/>
              <a:gd name="connsiteX5" fmla="*/ 323850 w 4124325"/>
              <a:gd name="connsiteY5" fmla="*/ 57150 h 838200"/>
              <a:gd name="connsiteX6" fmla="*/ 238125 w 4124325"/>
              <a:gd name="connsiteY6" fmla="*/ 352425 h 838200"/>
              <a:gd name="connsiteX7" fmla="*/ 971550 w 4124325"/>
              <a:gd name="connsiteY7" fmla="*/ 257175 h 838200"/>
              <a:gd name="connsiteX8" fmla="*/ 800100 w 4124325"/>
              <a:gd name="connsiteY8" fmla="*/ 609600 h 838200"/>
              <a:gd name="connsiteX9" fmla="*/ 2524125 w 4124325"/>
              <a:gd name="connsiteY9" fmla="*/ 495300 h 838200"/>
              <a:gd name="connsiteX10" fmla="*/ 2190750 w 4124325"/>
              <a:gd name="connsiteY10" fmla="*/ 838200 h 838200"/>
              <a:gd name="connsiteX11" fmla="*/ 4124325 w 4124325"/>
              <a:gd name="connsiteY11" fmla="*/ 704850 h 838200"/>
              <a:gd name="connsiteX0" fmla="*/ 0 w 4124325"/>
              <a:gd name="connsiteY0" fmla="*/ 0 h 838200"/>
              <a:gd name="connsiteX1" fmla="*/ 0 w 4124325"/>
              <a:gd name="connsiteY1" fmla="*/ 0 h 838200"/>
              <a:gd name="connsiteX2" fmla="*/ 285750 w 4124325"/>
              <a:gd name="connsiteY2" fmla="*/ 38100 h 838200"/>
              <a:gd name="connsiteX3" fmla="*/ 323850 w 4124325"/>
              <a:gd name="connsiteY3" fmla="*/ 57150 h 838200"/>
              <a:gd name="connsiteX4" fmla="*/ 323850 w 4124325"/>
              <a:gd name="connsiteY4" fmla="*/ 57150 h 838200"/>
              <a:gd name="connsiteX5" fmla="*/ 238125 w 4124325"/>
              <a:gd name="connsiteY5" fmla="*/ 352425 h 838200"/>
              <a:gd name="connsiteX6" fmla="*/ 971550 w 4124325"/>
              <a:gd name="connsiteY6" fmla="*/ 257175 h 838200"/>
              <a:gd name="connsiteX7" fmla="*/ 800100 w 4124325"/>
              <a:gd name="connsiteY7" fmla="*/ 609600 h 838200"/>
              <a:gd name="connsiteX8" fmla="*/ 2524125 w 4124325"/>
              <a:gd name="connsiteY8" fmla="*/ 495300 h 838200"/>
              <a:gd name="connsiteX9" fmla="*/ 2190750 w 4124325"/>
              <a:gd name="connsiteY9" fmla="*/ 838200 h 838200"/>
              <a:gd name="connsiteX10" fmla="*/ 4124325 w 4124325"/>
              <a:gd name="connsiteY10" fmla="*/ 704850 h 838200"/>
              <a:gd name="connsiteX0" fmla="*/ 0 w 4124325"/>
              <a:gd name="connsiteY0" fmla="*/ 0 h 838200"/>
              <a:gd name="connsiteX1" fmla="*/ 0 w 4124325"/>
              <a:gd name="connsiteY1" fmla="*/ 0 h 838200"/>
              <a:gd name="connsiteX2" fmla="*/ 323850 w 4124325"/>
              <a:gd name="connsiteY2" fmla="*/ 57150 h 838200"/>
              <a:gd name="connsiteX3" fmla="*/ 323850 w 4124325"/>
              <a:gd name="connsiteY3" fmla="*/ 57150 h 838200"/>
              <a:gd name="connsiteX4" fmla="*/ 238125 w 4124325"/>
              <a:gd name="connsiteY4" fmla="*/ 352425 h 838200"/>
              <a:gd name="connsiteX5" fmla="*/ 971550 w 4124325"/>
              <a:gd name="connsiteY5" fmla="*/ 257175 h 838200"/>
              <a:gd name="connsiteX6" fmla="*/ 800100 w 4124325"/>
              <a:gd name="connsiteY6" fmla="*/ 609600 h 838200"/>
              <a:gd name="connsiteX7" fmla="*/ 2524125 w 4124325"/>
              <a:gd name="connsiteY7" fmla="*/ 495300 h 838200"/>
              <a:gd name="connsiteX8" fmla="*/ 2190750 w 4124325"/>
              <a:gd name="connsiteY8" fmla="*/ 838200 h 838200"/>
              <a:gd name="connsiteX9" fmla="*/ 4124325 w 4124325"/>
              <a:gd name="connsiteY9" fmla="*/ 704850 h 838200"/>
              <a:gd name="connsiteX0" fmla="*/ 0 w 4124325"/>
              <a:gd name="connsiteY0" fmla="*/ 19050 h 857250"/>
              <a:gd name="connsiteX1" fmla="*/ 0 w 4124325"/>
              <a:gd name="connsiteY1" fmla="*/ 19050 h 857250"/>
              <a:gd name="connsiteX2" fmla="*/ 323850 w 4124325"/>
              <a:gd name="connsiteY2" fmla="*/ 76200 h 857250"/>
              <a:gd name="connsiteX3" fmla="*/ 400050 w 4124325"/>
              <a:gd name="connsiteY3" fmla="*/ 0 h 857250"/>
              <a:gd name="connsiteX4" fmla="*/ 238125 w 4124325"/>
              <a:gd name="connsiteY4" fmla="*/ 371475 h 857250"/>
              <a:gd name="connsiteX5" fmla="*/ 971550 w 4124325"/>
              <a:gd name="connsiteY5" fmla="*/ 276225 h 857250"/>
              <a:gd name="connsiteX6" fmla="*/ 800100 w 4124325"/>
              <a:gd name="connsiteY6" fmla="*/ 628650 h 857250"/>
              <a:gd name="connsiteX7" fmla="*/ 2524125 w 4124325"/>
              <a:gd name="connsiteY7" fmla="*/ 514350 h 857250"/>
              <a:gd name="connsiteX8" fmla="*/ 2190750 w 4124325"/>
              <a:gd name="connsiteY8" fmla="*/ 857250 h 857250"/>
              <a:gd name="connsiteX9" fmla="*/ 4124325 w 4124325"/>
              <a:gd name="connsiteY9" fmla="*/ 723900 h 857250"/>
              <a:gd name="connsiteX0" fmla="*/ 0 w 4124325"/>
              <a:gd name="connsiteY0" fmla="*/ 0 h 838200"/>
              <a:gd name="connsiteX1" fmla="*/ 0 w 4124325"/>
              <a:gd name="connsiteY1" fmla="*/ 0 h 838200"/>
              <a:gd name="connsiteX2" fmla="*/ 323850 w 4124325"/>
              <a:gd name="connsiteY2" fmla="*/ 57150 h 838200"/>
              <a:gd name="connsiteX3" fmla="*/ 238125 w 4124325"/>
              <a:gd name="connsiteY3" fmla="*/ 352425 h 838200"/>
              <a:gd name="connsiteX4" fmla="*/ 971550 w 4124325"/>
              <a:gd name="connsiteY4" fmla="*/ 257175 h 838200"/>
              <a:gd name="connsiteX5" fmla="*/ 800100 w 4124325"/>
              <a:gd name="connsiteY5" fmla="*/ 609600 h 838200"/>
              <a:gd name="connsiteX6" fmla="*/ 2524125 w 4124325"/>
              <a:gd name="connsiteY6" fmla="*/ 495300 h 838200"/>
              <a:gd name="connsiteX7" fmla="*/ 2190750 w 4124325"/>
              <a:gd name="connsiteY7" fmla="*/ 838200 h 838200"/>
              <a:gd name="connsiteX8" fmla="*/ 4124325 w 4124325"/>
              <a:gd name="connsiteY8" fmla="*/ 704850 h 838200"/>
              <a:gd name="connsiteX0" fmla="*/ 0 w 4124325"/>
              <a:gd name="connsiteY0" fmla="*/ 0 h 838200"/>
              <a:gd name="connsiteX1" fmla="*/ 0 w 4124325"/>
              <a:gd name="connsiteY1" fmla="*/ 0 h 838200"/>
              <a:gd name="connsiteX2" fmla="*/ 323850 w 4124325"/>
              <a:gd name="connsiteY2" fmla="*/ 57150 h 838200"/>
              <a:gd name="connsiteX3" fmla="*/ 238125 w 4124325"/>
              <a:gd name="connsiteY3" fmla="*/ 352425 h 838200"/>
              <a:gd name="connsiteX4" fmla="*/ 971550 w 4124325"/>
              <a:gd name="connsiteY4" fmla="*/ 257175 h 838200"/>
              <a:gd name="connsiteX5" fmla="*/ 800100 w 4124325"/>
              <a:gd name="connsiteY5" fmla="*/ 609600 h 838200"/>
              <a:gd name="connsiteX6" fmla="*/ 2524125 w 4124325"/>
              <a:gd name="connsiteY6" fmla="*/ 495300 h 838200"/>
              <a:gd name="connsiteX7" fmla="*/ 2190750 w 4124325"/>
              <a:gd name="connsiteY7" fmla="*/ 838200 h 838200"/>
              <a:gd name="connsiteX8" fmla="*/ 4124325 w 4124325"/>
              <a:gd name="connsiteY8" fmla="*/ 704850 h 838200"/>
              <a:gd name="connsiteX0" fmla="*/ 0 w 4124325"/>
              <a:gd name="connsiteY0" fmla="*/ 0 h 838200"/>
              <a:gd name="connsiteX1" fmla="*/ 0 w 4124325"/>
              <a:gd name="connsiteY1" fmla="*/ 0 h 838200"/>
              <a:gd name="connsiteX2" fmla="*/ 323850 w 4124325"/>
              <a:gd name="connsiteY2" fmla="*/ 57150 h 838200"/>
              <a:gd name="connsiteX3" fmla="*/ 238125 w 4124325"/>
              <a:gd name="connsiteY3" fmla="*/ 352425 h 838200"/>
              <a:gd name="connsiteX4" fmla="*/ 971550 w 4124325"/>
              <a:gd name="connsiteY4" fmla="*/ 257175 h 838200"/>
              <a:gd name="connsiteX5" fmla="*/ 800100 w 4124325"/>
              <a:gd name="connsiteY5" fmla="*/ 609600 h 838200"/>
              <a:gd name="connsiteX6" fmla="*/ 2524125 w 4124325"/>
              <a:gd name="connsiteY6" fmla="*/ 495300 h 838200"/>
              <a:gd name="connsiteX7" fmla="*/ 2190750 w 4124325"/>
              <a:gd name="connsiteY7" fmla="*/ 838200 h 838200"/>
              <a:gd name="connsiteX8" fmla="*/ 4124325 w 4124325"/>
              <a:gd name="connsiteY8" fmla="*/ 704850 h 838200"/>
              <a:gd name="connsiteX0" fmla="*/ 0 w 4124325"/>
              <a:gd name="connsiteY0" fmla="*/ 0 h 838200"/>
              <a:gd name="connsiteX1" fmla="*/ 0 w 4124325"/>
              <a:gd name="connsiteY1" fmla="*/ 0 h 838200"/>
              <a:gd name="connsiteX2" fmla="*/ 323850 w 4124325"/>
              <a:gd name="connsiteY2" fmla="*/ 57150 h 838200"/>
              <a:gd name="connsiteX3" fmla="*/ 238125 w 4124325"/>
              <a:gd name="connsiteY3" fmla="*/ 352425 h 838200"/>
              <a:gd name="connsiteX4" fmla="*/ 971550 w 4124325"/>
              <a:gd name="connsiteY4" fmla="*/ 257175 h 838200"/>
              <a:gd name="connsiteX5" fmla="*/ 800100 w 4124325"/>
              <a:gd name="connsiteY5" fmla="*/ 609600 h 838200"/>
              <a:gd name="connsiteX6" fmla="*/ 2524125 w 4124325"/>
              <a:gd name="connsiteY6" fmla="*/ 495300 h 838200"/>
              <a:gd name="connsiteX7" fmla="*/ 2190750 w 4124325"/>
              <a:gd name="connsiteY7" fmla="*/ 838200 h 838200"/>
              <a:gd name="connsiteX8" fmla="*/ 4124325 w 4124325"/>
              <a:gd name="connsiteY8" fmla="*/ 704850 h 838200"/>
              <a:gd name="connsiteX0" fmla="*/ 0 w 4124325"/>
              <a:gd name="connsiteY0" fmla="*/ 0 h 838200"/>
              <a:gd name="connsiteX1" fmla="*/ 0 w 4124325"/>
              <a:gd name="connsiteY1" fmla="*/ 0 h 838200"/>
              <a:gd name="connsiteX2" fmla="*/ 323850 w 4124325"/>
              <a:gd name="connsiteY2" fmla="*/ 57150 h 838200"/>
              <a:gd name="connsiteX3" fmla="*/ 238125 w 4124325"/>
              <a:gd name="connsiteY3" fmla="*/ 352425 h 838200"/>
              <a:gd name="connsiteX4" fmla="*/ 971550 w 4124325"/>
              <a:gd name="connsiteY4" fmla="*/ 257175 h 838200"/>
              <a:gd name="connsiteX5" fmla="*/ 800100 w 4124325"/>
              <a:gd name="connsiteY5" fmla="*/ 609600 h 838200"/>
              <a:gd name="connsiteX6" fmla="*/ 2524125 w 4124325"/>
              <a:gd name="connsiteY6" fmla="*/ 495300 h 838200"/>
              <a:gd name="connsiteX7" fmla="*/ 2190750 w 4124325"/>
              <a:gd name="connsiteY7" fmla="*/ 838200 h 838200"/>
              <a:gd name="connsiteX8" fmla="*/ 4124325 w 4124325"/>
              <a:gd name="connsiteY8" fmla="*/ 704850 h 838200"/>
              <a:gd name="connsiteX0" fmla="*/ 0 w 4124325"/>
              <a:gd name="connsiteY0" fmla="*/ 0 h 838200"/>
              <a:gd name="connsiteX1" fmla="*/ 0 w 4124325"/>
              <a:gd name="connsiteY1" fmla="*/ 0 h 838200"/>
              <a:gd name="connsiteX2" fmla="*/ 323850 w 4124325"/>
              <a:gd name="connsiteY2" fmla="*/ 57150 h 838200"/>
              <a:gd name="connsiteX3" fmla="*/ 238125 w 4124325"/>
              <a:gd name="connsiteY3" fmla="*/ 352425 h 838200"/>
              <a:gd name="connsiteX4" fmla="*/ 971550 w 4124325"/>
              <a:gd name="connsiteY4" fmla="*/ 257175 h 838200"/>
              <a:gd name="connsiteX5" fmla="*/ 800100 w 4124325"/>
              <a:gd name="connsiteY5" fmla="*/ 609600 h 838200"/>
              <a:gd name="connsiteX6" fmla="*/ 2524125 w 4124325"/>
              <a:gd name="connsiteY6" fmla="*/ 495300 h 838200"/>
              <a:gd name="connsiteX7" fmla="*/ 2190750 w 4124325"/>
              <a:gd name="connsiteY7" fmla="*/ 838200 h 838200"/>
              <a:gd name="connsiteX8" fmla="*/ 4124325 w 4124325"/>
              <a:gd name="connsiteY8" fmla="*/ 704850 h 838200"/>
              <a:gd name="connsiteX0" fmla="*/ 0 w 4124325"/>
              <a:gd name="connsiteY0" fmla="*/ 0 h 838200"/>
              <a:gd name="connsiteX1" fmla="*/ 0 w 4124325"/>
              <a:gd name="connsiteY1" fmla="*/ 0 h 838200"/>
              <a:gd name="connsiteX2" fmla="*/ 323850 w 4124325"/>
              <a:gd name="connsiteY2" fmla="*/ 57150 h 838200"/>
              <a:gd name="connsiteX3" fmla="*/ 238125 w 4124325"/>
              <a:gd name="connsiteY3" fmla="*/ 352425 h 838200"/>
              <a:gd name="connsiteX4" fmla="*/ 971550 w 4124325"/>
              <a:gd name="connsiteY4" fmla="*/ 257175 h 838200"/>
              <a:gd name="connsiteX5" fmla="*/ 800100 w 4124325"/>
              <a:gd name="connsiteY5" fmla="*/ 609600 h 838200"/>
              <a:gd name="connsiteX6" fmla="*/ 2524125 w 4124325"/>
              <a:gd name="connsiteY6" fmla="*/ 495300 h 838200"/>
              <a:gd name="connsiteX7" fmla="*/ 2190750 w 4124325"/>
              <a:gd name="connsiteY7" fmla="*/ 838200 h 838200"/>
              <a:gd name="connsiteX8" fmla="*/ 4124325 w 4124325"/>
              <a:gd name="connsiteY8" fmla="*/ 704850 h 838200"/>
              <a:gd name="connsiteX0" fmla="*/ 0 w 4124325"/>
              <a:gd name="connsiteY0" fmla="*/ 0 h 838200"/>
              <a:gd name="connsiteX1" fmla="*/ 0 w 4124325"/>
              <a:gd name="connsiteY1" fmla="*/ 0 h 838200"/>
              <a:gd name="connsiteX2" fmla="*/ 323850 w 4124325"/>
              <a:gd name="connsiteY2" fmla="*/ 57150 h 838200"/>
              <a:gd name="connsiteX3" fmla="*/ 238125 w 4124325"/>
              <a:gd name="connsiteY3" fmla="*/ 352425 h 838200"/>
              <a:gd name="connsiteX4" fmla="*/ 971550 w 4124325"/>
              <a:gd name="connsiteY4" fmla="*/ 257175 h 838200"/>
              <a:gd name="connsiteX5" fmla="*/ 704684 w 4124325"/>
              <a:gd name="connsiteY5" fmla="*/ 629478 h 838200"/>
              <a:gd name="connsiteX6" fmla="*/ 2524125 w 4124325"/>
              <a:gd name="connsiteY6" fmla="*/ 495300 h 838200"/>
              <a:gd name="connsiteX7" fmla="*/ 2190750 w 4124325"/>
              <a:gd name="connsiteY7" fmla="*/ 838200 h 838200"/>
              <a:gd name="connsiteX8" fmla="*/ 4124325 w 4124325"/>
              <a:gd name="connsiteY8" fmla="*/ 704850 h 838200"/>
              <a:gd name="connsiteX0" fmla="*/ 0 w 4124325"/>
              <a:gd name="connsiteY0" fmla="*/ 0 h 838200"/>
              <a:gd name="connsiteX1" fmla="*/ 0 w 4124325"/>
              <a:gd name="connsiteY1" fmla="*/ 0 h 838200"/>
              <a:gd name="connsiteX2" fmla="*/ 323850 w 4124325"/>
              <a:gd name="connsiteY2" fmla="*/ 57150 h 838200"/>
              <a:gd name="connsiteX3" fmla="*/ 238125 w 4124325"/>
              <a:gd name="connsiteY3" fmla="*/ 352425 h 838200"/>
              <a:gd name="connsiteX4" fmla="*/ 971550 w 4124325"/>
              <a:gd name="connsiteY4" fmla="*/ 257175 h 838200"/>
              <a:gd name="connsiteX5" fmla="*/ 704684 w 4124325"/>
              <a:gd name="connsiteY5" fmla="*/ 629478 h 838200"/>
              <a:gd name="connsiteX6" fmla="*/ 2524125 w 4124325"/>
              <a:gd name="connsiteY6" fmla="*/ 495300 h 838200"/>
              <a:gd name="connsiteX7" fmla="*/ 2190750 w 4124325"/>
              <a:gd name="connsiteY7" fmla="*/ 838200 h 838200"/>
              <a:gd name="connsiteX8" fmla="*/ 4124325 w 4124325"/>
              <a:gd name="connsiteY8" fmla="*/ 704850 h 838200"/>
              <a:gd name="connsiteX0" fmla="*/ 0 w 4124325"/>
              <a:gd name="connsiteY0" fmla="*/ 0 h 838200"/>
              <a:gd name="connsiteX1" fmla="*/ 0 w 4124325"/>
              <a:gd name="connsiteY1" fmla="*/ 0 h 838200"/>
              <a:gd name="connsiteX2" fmla="*/ 323850 w 4124325"/>
              <a:gd name="connsiteY2" fmla="*/ 57150 h 838200"/>
              <a:gd name="connsiteX3" fmla="*/ 238125 w 4124325"/>
              <a:gd name="connsiteY3" fmla="*/ 352425 h 838200"/>
              <a:gd name="connsiteX4" fmla="*/ 971550 w 4124325"/>
              <a:gd name="connsiteY4" fmla="*/ 257175 h 838200"/>
              <a:gd name="connsiteX5" fmla="*/ 704684 w 4124325"/>
              <a:gd name="connsiteY5" fmla="*/ 629478 h 838200"/>
              <a:gd name="connsiteX6" fmla="*/ 2524125 w 4124325"/>
              <a:gd name="connsiteY6" fmla="*/ 495300 h 838200"/>
              <a:gd name="connsiteX7" fmla="*/ 2190750 w 4124325"/>
              <a:gd name="connsiteY7" fmla="*/ 838200 h 838200"/>
              <a:gd name="connsiteX8" fmla="*/ 4124325 w 4124325"/>
              <a:gd name="connsiteY8" fmla="*/ 704850 h 838200"/>
              <a:gd name="connsiteX0" fmla="*/ 0 w 4124325"/>
              <a:gd name="connsiteY0" fmla="*/ 0 h 838200"/>
              <a:gd name="connsiteX1" fmla="*/ 0 w 4124325"/>
              <a:gd name="connsiteY1" fmla="*/ 0 h 838200"/>
              <a:gd name="connsiteX2" fmla="*/ 323850 w 4124325"/>
              <a:gd name="connsiteY2" fmla="*/ 57150 h 838200"/>
              <a:gd name="connsiteX3" fmla="*/ 238125 w 4124325"/>
              <a:gd name="connsiteY3" fmla="*/ 352425 h 838200"/>
              <a:gd name="connsiteX4" fmla="*/ 971550 w 4124325"/>
              <a:gd name="connsiteY4" fmla="*/ 257175 h 838200"/>
              <a:gd name="connsiteX5" fmla="*/ 704684 w 4124325"/>
              <a:gd name="connsiteY5" fmla="*/ 629478 h 838200"/>
              <a:gd name="connsiteX6" fmla="*/ 2524125 w 4124325"/>
              <a:gd name="connsiteY6" fmla="*/ 495300 h 838200"/>
              <a:gd name="connsiteX7" fmla="*/ 2190750 w 4124325"/>
              <a:gd name="connsiteY7" fmla="*/ 838200 h 838200"/>
              <a:gd name="connsiteX8" fmla="*/ 4124325 w 4124325"/>
              <a:gd name="connsiteY8" fmla="*/ 704850 h 838200"/>
              <a:gd name="connsiteX0" fmla="*/ 0 w 4124325"/>
              <a:gd name="connsiteY0" fmla="*/ 0 h 838200"/>
              <a:gd name="connsiteX1" fmla="*/ 0 w 4124325"/>
              <a:gd name="connsiteY1" fmla="*/ 0 h 838200"/>
              <a:gd name="connsiteX2" fmla="*/ 323850 w 4124325"/>
              <a:gd name="connsiteY2" fmla="*/ 57150 h 838200"/>
              <a:gd name="connsiteX3" fmla="*/ 238125 w 4124325"/>
              <a:gd name="connsiteY3" fmla="*/ 352425 h 838200"/>
              <a:gd name="connsiteX4" fmla="*/ 971550 w 4124325"/>
              <a:gd name="connsiteY4" fmla="*/ 257175 h 838200"/>
              <a:gd name="connsiteX5" fmla="*/ 704684 w 4124325"/>
              <a:gd name="connsiteY5" fmla="*/ 629478 h 838200"/>
              <a:gd name="connsiteX6" fmla="*/ 2284758 w 4124325"/>
              <a:gd name="connsiteY6" fmla="*/ 437570 h 838200"/>
              <a:gd name="connsiteX7" fmla="*/ 2524125 w 4124325"/>
              <a:gd name="connsiteY7" fmla="*/ 495300 h 838200"/>
              <a:gd name="connsiteX8" fmla="*/ 2190750 w 4124325"/>
              <a:gd name="connsiteY8" fmla="*/ 838200 h 838200"/>
              <a:gd name="connsiteX9" fmla="*/ 4124325 w 4124325"/>
              <a:gd name="connsiteY9" fmla="*/ 704850 h 838200"/>
              <a:gd name="connsiteX0" fmla="*/ 0 w 4124325"/>
              <a:gd name="connsiteY0" fmla="*/ 0 h 838200"/>
              <a:gd name="connsiteX1" fmla="*/ 0 w 4124325"/>
              <a:gd name="connsiteY1" fmla="*/ 0 h 838200"/>
              <a:gd name="connsiteX2" fmla="*/ 323850 w 4124325"/>
              <a:gd name="connsiteY2" fmla="*/ 57150 h 838200"/>
              <a:gd name="connsiteX3" fmla="*/ 238125 w 4124325"/>
              <a:gd name="connsiteY3" fmla="*/ 352425 h 838200"/>
              <a:gd name="connsiteX4" fmla="*/ 971550 w 4124325"/>
              <a:gd name="connsiteY4" fmla="*/ 257175 h 838200"/>
              <a:gd name="connsiteX5" fmla="*/ 704684 w 4124325"/>
              <a:gd name="connsiteY5" fmla="*/ 629478 h 838200"/>
              <a:gd name="connsiteX6" fmla="*/ 2524125 w 4124325"/>
              <a:gd name="connsiteY6" fmla="*/ 495300 h 838200"/>
              <a:gd name="connsiteX7" fmla="*/ 2190750 w 4124325"/>
              <a:gd name="connsiteY7" fmla="*/ 838200 h 838200"/>
              <a:gd name="connsiteX8" fmla="*/ 4124325 w 4124325"/>
              <a:gd name="connsiteY8" fmla="*/ 704850 h 838200"/>
              <a:gd name="connsiteX0" fmla="*/ 0 w 4124325"/>
              <a:gd name="connsiteY0" fmla="*/ 0 h 838200"/>
              <a:gd name="connsiteX1" fmla="*/ 0 w 4124325"/>
              <a:gd name="connsiteY1" fmla="*/ 0 h 838200"/>
              <a:gd name="connsiteX2" fmla="*/ 323850 w 4124325"/>
              <a:gd name="connsiteY2" fmla="*/ 57150 h 838200"/>
              <a:gd name="connsiteX3" fmla="*/ 238125 w 4124325"/>
              <a:gd name="connsiteY3" fmla="*/ 352425 h 838200"/>
              <a:gd name="connsiteX4" fmla="*/ 971550 w 4124325"/>
              <a:gd name="connsiteY4" fmla="*/ 257175 h 838200"/>
              <a:gd name="connsiteX5" fmla="*/ 704684 w 4124325"/>
              <a:gd name="connsiteY5" fmla="*/ 629478 h 838200"/>
              <a:gd name="connsiteX6" fmla="*/ 2524125 w 4124325"/>
              <a:gd name="connsiteY6" fmla="*/ 495300 h 838200"/>
              <a:gd name="connsiteX7" fmla="*/ 2190750 w 4124325"/>
              <a:gd name="connsiteY7" fmla="*/ 838200 h 838200"/>
              <a:gd name="connsiteX8" fmla="*/ 4124325 w 4124325"/>
              <a:gd name="connsiteY8" fmla="*/ 704850 h 838200"/>
              <a:gd name="connsiteX0" fmla="*/ 0 w 4124325"/>
              <a:gd name="connsiteY0" fmla="*/ 0 h 838698"/>
              <a:gd name="connsiteX1" fmla="*/ 0 w 4124325"/>
              <a:gd name="connsiteY1" fmla="*/ 0 h 838698"/>
              <a:gd name="connsiteX2" fmla="*/ 323850 w 4124325"/>
              <a:gd name="connsiteY2" fmla="*/ 57150 h 838698"/>
              <a:gd name="connsiteX3" fmla="*/ 238125 w 4124325"/>
              <a:gd name="connsiteY3" fmla="*/ 352425 h 838698"/>
              <a:gd name="connsiteX4" fmla="*/ 971550 w 4124325"/>
              <a:gd name="connsiteY4" fmla="*/ 257175 h 838698"/>
              <a:gd name="connsiteX5" fmla="*/ 704684 w 4124325"/>
              <a:gd name="connsiteY5" fmla="*/ 629478 h 838698"/>
              <a:gd name="connsiteX6" fmla="*/ 2524125 w 4124325"/>
              <a:gd name="connsiteY6" fmla="*/ 495300 h 838698"/>
              <a:gd name="connsiteX7" fmla="*/ 2190750 w 4124325"/>
              <a:gd name="connsiteY7" fmla="*/ 838200 h 838698"/>
              <a:gd name="connsiteX8" fmla="*/ 4124325 w 4124325"/>
              <a:gd name="connsiteY8" fmla="*/ 704850 h 838698"/>
              <a:gd name="connsiteX0" fmla="*/ 0 w 5281240"/>
              <a:gd name="connsiteY0" fmla="*/ 0 h 838698"/>
              <a:gd name="connsiteX1" fmla="*/ 0 w 5281240"/>
              <a:gd name="connsiteY1" fmla="*/ 0 h 838698"/>
              <a:gd name="connsiteX2" fmla="*/ 323850 w 5281240"/>
              <a:gd name="connsiteY2" fmla="*/ 57150 h 838698"/>
              <a:gd name="connsiteX3" fmla="*/ 238125 w 5281240"/>
              <a:gd name="connsiteY3" fmla="*/ 352425 h 838698"/>
              <a:gd name="connsiteX4" fmla="*/ 971550 w 5281240"/>
              <a:gd name="connsiteY4" fmla="*/ 257175 h 838698"/>
              <a:gd name="connsiteX5" fmla="*/ 704684 w 5281240"/>
              <a:gd name="connsiteY5" fmla="*/ 629478 h 838698"/>
              <a:gd name="connsiteX6" fmla="*/ 2524125 w 5281240"/>
              <a:gd name="connsiteY6" fmla="*/ 495300 h 838698"/>
              <a:gd name="connsiteX7" fmla="*/ 2190750 w 5281240"/>
              <a:gd name="connsiteY7" fmla="*/ 838200 h 838698"/>
              <a:gd name="connsiteX8" fmla="*/ 5281240 w 5281240"/>
              <a:gd name="connsiteY8" fmla="*/ 617385 h 838698"/>
              <a:gd name="connsiteX0" fmla="*/ 0 w 7139742"/>
              <a:gd name="connsiteY0" fmla="*/ 0 h 838698"/>
              <a:gd name="connsiteX1" fmla="*/ 0 w 7139742"/>
              <a:gd name="connsiteY1" fmla="*/ 0 h 838698"/>
              <a:gd name="connsiteX2" fmla="*/ 323850 w 7139742"/>
              <a:gd name="connsiteY2" fmla="*/ 57150 h 838698"/>
              <a:gd name="connsiteX3" fmla="*/ 238125 w 7139742"/>
              <a:gd name="connsiteY3" fmla="*/ 352425 h 838698"/>
              <a:gd name="connsiteX4" fmla="*/ 971550 w 7139742"/>
              <a:gd name="connsiteY4" fmla="*/ 257175 h 838698"/>
              <a:gd name="connsiteX5" fmla="*/ 704684 w 7139742"/>
              <a:gd name="connsiteY5" fmla="*/ 629478 h 838698"/>
              <a:gd name="connsiteX6" fmla="*/ 2524125 w 7139742"/>
              <a:gd name="connsiteY6" fmla="*/ 495300 h 838698"/>
              <a:gd name="connsiteX7" fmla="*/ 2190750 w 7139742"/>
              <a:gd name="connsiteY7" fmla="*/ 838200 h 838698"/>
              <a:gd name="connsiteX8" fmla="*/ 7139742 w 7139742"/>
              <a:gd name="connsiteY8" fmla="*/ 608318 h 838698"/>
              <a:gd name="connsiteX0" fmla="*/ 0 w 7239467"/>
              <a:gd name="connsiteY0" fmla="*/ 0 h 838698"/>
              <a:gd name="connsiteX1" fmla="*/ 0 w 7239467"/>
              <a:gd name="connsiteY1" fmla="*/ 0 h 838698"/>
              <a:gd name="connsiteX2" fmla="*/ 323850 w 7239467"/>
              <a:gd name="connsiteY2" fmla="*/ 57150 h 838698"/>
              <a:gd name="connsiteX3" fmla="*/ 238125 w 7239467"/>
              <a:gd name="connsiteY3" fmla="*/ 352425 h 838698"/>
              <a:gd name="connsiteX4" fmla="*/ 971550 w 7239467"/>
              <a:gd name="connsiteY4" fmla="*/ 257175 h 838698"/>
              <a:gd name="connsiteX5" fmla="*/ 704684 w 7239467"/>
              <a:gd name="connsiteY5" fmla="*/ 629478 h 838698"/>
              <a:gd name="connsiteX6" fmla="*/ 2524125 w 7239467"/>
              <a:gd name="connsiteY6" fmla="*/ 495300 h 838698"/>
              <a:gd name="connsiteX7" fmla="*/ 2190750 w 7239467"/>
              <a:gd name="connsiteY7" fmla="*/ 838200 h 838698"/>
              <a:gd name="connsiteX8" fmla="*/ 7239467 w 7239467"/>
              <a:gd name="connsiteY8" fmla="*/ 608318 h 838698"/>
              <a:gd name="connsiteX0" fmla="*/ 0 w 7194137"/>
              <a:gd name="connsiteY0" fmla="*/ 0 h 838698"/>
              <a:gd name="connsiteX1" fmla="*/ 0 w 7194137"/>
              <a:gd name="connsiteY1" fmla="*/ 0 h 838698"/>
              <a:gd name="connsiteX2" fmla="*/ 323850 w 7194137"/>
              <a:gd name="connsiteY2" fmla="*/ 57150 h 838698"/>
              <a:gd name="connsiteX3" fmla="*/ 238125 w 7194137"/>
              <a:gd name="connsiteY3" fmla="*/ 352425 h 838698"/>
              <a:gd name="connsiteX4" fmla="*/ 971550 w 7194137"/>
              <a:gd name="connsiteY4" fmla="*/ 257175 h 838698"/>
              <a:gd name="connsiteX5" fmla="*/ 704684 w 7194137"/>
              <a:gd name="connsiteY5" fmla="*/ 629478 h 838698"/>
              <a:gd name="connsiteX6" fmla="*/ 2524125 w 7194137"/>
              <a:gd name="connsiteY6" fmla="*/ 495300 h 838698"/>
              <a:gd name="connsiteX7" fmla="*/ 2190750 w 7194137"/>
              <a:gd name="connsiteY7" fmla="*/ 838200 h 838698"/>
              <a:gd name="connsiteX8" fmla="*/ 7194137 w 7194137"/>
              <a:gd name="connsiteY8" fmla="*/ 608318 h 838698"/>
              <a:gd name="connsiteX0" fmla="*/ 0 w 7194137"/>
              <a:gd name="connsiteY0" fmla="*/ 0 h 838698"/>
              <a:gd name="connsiteX1" fmla="*/ 0 w 7194137"/>
              <a:gd name="connsiteY1" fmla="*/ 0 h 838698"/>
              <a:gd name="connsiteX2" fmla="*/ 323850 w 7194137"/>
              <a:gd name="connsiteY2" fmla="*/ 57150 h 838698"/>
              <a:gd name="connsiteX3" fmla="*/ 238125 w 7194137"/>
              <a:gd name="connsiteY3" fmla="*/ 352425 h 838698"/>
              <a:gd name="connsiteX4" fmla="*/ 971550 w 7194137"/>
              <a:gd name="connsiteY4" fmla="*/ 257175 h 838698"/>
              <a:gd name="connsiteX5" fmla="*/ 704684 w 7194137"/>
              <a:gd name="connsiteY5" fmla="*/ 629478 h 838698"/>
              <a:gd name="connsiteX6" fmla="*/ 2524125 w 7194137"/>
              <a:gd name="connsiteY6" fmla="*/ 495300 h 838698"/>
              <a:gd name="connsiteX7" fmla="*/ 2190750 w 7194137"/>
              <a:gd name="connsiteY7" fmla="*/ 838200 h 838698"/>
              <a:gd name="connsiteX8" fmla="*/ 7194137 w 7194137"/>
              <a:gd name="connsiteY8" fmla="*/ 608318 h 838698"/>
              <a:gd name="connsiteX0" fmla="*/ 0 w 7194137"/>
              <a:gd name="connsiteY0" fmla="*/ 0 h 838698"/>
              <a:gd name="connsiteX1" fmla="*/ 0 w 7194137"/>
              <a:gd name="connsiteY1" fmla="*/ 0 h 838698"/>
              <a:gd name="connsiteX2" fmla="*/ 323850 w 7194137"/>
              <a:gd name="connsiteY2" fmla="*/ 57150 h 838698"/>
              <a:gd name="connsiteX3" fmla="*/ 238125 w 7194137"/>
              <a:gd name="connsiteY3" fmla="*/ 352425 h 838698"/>
              <a:gd name="connsiteX4" fmla="*/ 971550 w 7194137"/>
              <a:gd name="connsiteY4" fmla="*/ 257175 h 838698"/>
              <a:gd name="connsiteX5" fmla="*/ 704684 w 7194137"/>
              <a:gd name="connsiteY5" fmla="*/ 629478 h 838698"/>
              <a:gd name="connsiteX6" fmla="*/ 2524125 w 7194137"/>
              <a:gd name="connsiteY6" fmla="*/ 495300 h 838698"/>
              <a:gd name="connsiteX7" fmla="*/ 2190750 w 7194137"/>
              <a:gd name="connsiteY7" fmla="*/ 838200 h 838698"/>
              <a:gd name="connsiteX8" fmla="*/ 7194137 w 7194137"/>
              <a:gd name="connsiteY8" fmla="*/ 608318 h 838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194137" h="838698">
                <a:moveTo>
                  <a:pt x="0" y="0"/>
                </a:moveTo>
                <a:lnTo>
                  <a:pt x="0" y="0"/>
                </a:lnTo>
                <a:cubicBezTo>
                  <a:pt x="107950" y="19050"/>
                  <a:pt x="386654" y="-32693"/>
                  <a:pt x="323850" y="57150"/>
                </a:cubicBezTo>
                <a:cubicBezTo>
                  <a:pt x="233116" y="186948"/>
                  <a:pt x="70540" y="342942"/>
                  <a:pt x="238125" y="352425"/>
                </a:cubicBezTo>
                <a:cubicBezTo>
                  <a:pt x="482600" y="320675"/>
                  <a:pt x="985493" y="129899"/>
                  <a:pt x="971550" y="257175"/>
                </a:cubicBezTo>
                <a:cubicBezTo>
                  <a:pt x="942229" y="426333"/>
                  <a:pt x="475587" y="595492"/>
                  <a:pt x="704684" y="629478"/>
                </a:cubicBezTo>
                <a:cubicBezTo>
                  <a:pt x="963446" y="669165"/>
                  <a:pt x="2681964" y="361122"/>
                  <a:pt x="2524125" y="495300"/>
                </a:cubicBezTo>
                <a:cubicBezTo>
                  <a:pt x="2413000" y="609600"/>
                  <a:pt x="1912261" y="851121"/>
                  <a:pt x="2190750" y="838200"/>
                </a:cubicBezTo>
                <a:cubicBezTo>
                  <a:pt x="3220913" y="764595"/>
                  <a:pt x="6218369" y="618462"/>
                  <a:pt x="7194137" y="608318"/>
                </a:cubicBezTo>
              </a:path>
            </a:pathLst>
          </a:custGeom>
          <a:ln w="34925"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>
                    <a:lumMod val="85000"/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4" name="Group 33">
            <a:extLst>
              <a:ext uri="{FF2B5EF4-FFF2-40B4-BE49-F238E27FC236}">
                <a16:creationId xmlns:a16="http://schemas.microsoft.com/office/drawing/2014/main" xmlns="" id="{0A3B3462-1479-2947-AF76-38C0A76EA137}"/>
              </a:ext>
            </a:extLst>
          </p:cNvPr>
          <p:cNvGrpSpPr/>
          <p:nvPr/>
        </p:nvGrpSpPr>
        <p:grpSpPr>
          <a:xfrm>
            <a:off x="8004028" y="4366144"/>
            <a:ext cx="3953296" cy="954107"/>
            <a:chOff x="117737" y="2173005"/>
            <a:chExt cx="3050732" cy="954107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0FDB883C-01C1-F448-9AA5-37C2FF486883}"/>
                </a:ext>
              </a:extLst>
            </p:cNvPr>
            <p:cNvSpPr txBox="1"/>
            <p:nvPr/>
          </p:nvSpPr>
          <p:spPr>
            <a:xfrm>
              <a:off x="1001564" y="2820763"/>
              <a:ext cx="183687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7C5912BA-1A6B-9E49-9BEC-71E8928CB856}"/>
                </a:ext>
              </a:extLst>
            </p:cNvPr>
            <p:cNvSpPr txBox="1"/>
            <p:nvPr/>
          </p:nvSpPr>
          <p:spPr>
            <a:xfrm>
              <a:off x="117737" y="2173005"/>
              <a:ext cx="305073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altLang="ko-KR" sz="2800" dirty="0" smtClean="0">
                  <a:latin typeface="Times New Roman" pitchFamily="18" charset="0"/>
                  <a:cs typeface="Times New Roman" pitchFamily="18" charset="0"/>
                </a:rPr>
                <a:t>Увеличение скорости выполнения  </a:t>
              </a:r>
              <a:r>
                <a:rPr lang="ru-RU" altLang="ko-KR" sz="2800" dirty="0" err="1" smtClean="0">
                  <a:latin typeface="Times New Roman" pitchFamily="18" charset="0"/>
                  <a:cs typeface="Times New Roman" pitchFamily="18" charset="0"/>
                </a:rPr>
                <a:t>ИТ-услуги</a:t>
              </a:r>
              <a:endParaRPr lang="ko-KR" altLang="en-US" sz="28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7" name="Group 38">
            <a:extLst>
              <a:ext uri="{FF2B5EF4-FFF2-40B4-BE49-F238E27FC236}">
                <a16:creationId xmlns:a16="http://schemas.microsoft.com/office/drawing/2014/main" xmlns="" id="{EFB16D7B-E69B-AF4B-892E-05A55BBE027E}"/>
              </a:ext>
            </a:extLst>
          </p:cNvPr>
          <p:cNvGrpSpPr/>
          <p:nvPr/>
        </p:nvGrpSpPr>
        <p:grpSpPr>
          <a:xfrm>
            <a:off x="3542709" y="1250563"/>
            <a:ext cx="1219090" cy="1092184"/>
            <a:chOff x="3218806" y="1961572"/>
            <a:chExt cx="684068" cy="684068"/>
          </a:xfrm>
        </p:grpSpPr>
        <p:sp>
          <p:nvSpPr>
            <p:cNvPr id="8" name="Diamond 36">
              <a:extLst>
                <a:ext uri="{FF2B5EF4-FFF2-40B4-BE49-F238E27FC236}">
                  <a16:creationId xmlns:a16="http://schemas.microsoft.com/office/drawing/2014/main" xmlns="" id="{ECA6EAE0-EC1A-4A43-94C4-EC9750670AE1}"/>
                </a:ext>
              </a:extLst>
            </p:cNvPr>
            <p:cNvSpPr/>
            <p:nvPr/>
          </p:nvSpPr>
          <p:spPr>
            <a:xfrm>
              <a:off x="3218806" y="1961572"/>
              <a:ext cx="684068" cy="684068"/>
            </a:xfrm>
            <a:prstGeom prst="diamond">
              <a:avLst/>
            </a:prstGeom>
            <a:noFill/>
            <a:ln w="508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 dirty="0">
                <a:solidFill>
                  <a:schemeClr val="tx1"/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82EF8D6A-054C-1C4F-9F2C-8F5F2AE56488}"/>
                </a:ext>
              </a:extLst>
            </p:cNvPr>
            <p:cNvSpPr txBox="1"/>
            <p:nvPr/>
          </p:nvSpPr>
          <p:spPr>
            <a:xfrm>
              <a:off x="3348375" y="2140694"/>
              <a:ext cx="421990" cy="3277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800" b="1" dirty="0">
                  <a:cs typeface="Arial" pitchFamily="34" charset="0"/>
                </a:rPr>
                <a:t>01</a:t>
              </a:r>
              <a:endParaRPr lang="ko-KR" altLang="en-US" sz="2800" b="1" dirty="0">
                <a:cs typeface="Arial" pitchFamily="34" charset="0"/>
              </a:endParaRPr>
            </a:p>
          </p:txBody>
        </p:sp>
      </p:grpSp>
      <p:grpSp>
        <p:nvGrpSpPr>
          <p:cNvPr id="10" name="Group 39">
            <a:extLst>
              <a:ext uri="{FF2B5EF4-FFF2-40B4-BE49-F238E27FC236}">
                <a16:creationId xmlns:a16="http://schemas.microsoft.com/office/drawing/2014/main" xmlns="" id="{EE9AB5D0-B11D-AB42-9DBE-B5F0F333C37C}"/>
              </a:ext>
            </a:extLst>
          </p:cNvPr>
          <p:cNvGrpSpPr/>
          <p:nvPr/>
        </p:nvGrpSpPr>
        <p:grpSpPr>
          <a:xfrm>
            <a:off x="5388205" y="3602564"/>
            <a:ext cx="3761131" cy="544534"/>
            <a:chOff x="1001564" y="2553228"/>
            <a:chExt cx="2902439" cy="544534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FAA2638A-2E25-0D48-ABB8-FC66990FB140}"/>
                </a:ext>
              </a:extLst>
            </p:cNvPr>
            <p:cNvSpPr txBox="1"/>
            <p:nvPr/>
          </p:nvSpPr>
          <p:spPr>
            <a:xfrm>
              <a:off x="1001564" y="2820763"/>
              <a:ext cx="183687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53AE1486-7099-4A41-8F96-142BCCD2E726}"/>
                </a:ext>
              </a:extLst>
            </p:cNvPr>
            <p:cNvSpPr txBox="1"/>
            <p:nvPr/>
          </p:nvSpPr>
          <p:spPr>
            <a:xfrm>
              <a:off x="1001564" y="2553228"/>
              <a:ext cx="290243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altLang="ko-KR" sz="2800" dirty="0" err="1" smtClean="0">
                  <a:latin typeface="Times New Roman" pitchFamily="18" charset="0"/>
                  <a:cs typeface="Times New Roman" pitchFamily="18" charset="0"/>
                </a:rPr>
                <a:t>Масштабируемость</a:t>
              </a:r>
              <a:endParaRPr lang="ko-KR" altLang="en-US" sz="28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3" name="Group 42">
            <a:extLst>
              <a:ext uri="{FF2B5EF4-FFF2-40B4-BE49-F238E27FC236}">
                <a16:creationId xmlns:a16="http://schemas.microsoft.com/office/drawing/2014/main" xmlns="" id="{ECD62D61-2798-6F4A-B000-E63EDB6091D9}"/>
              </a:ext>
            </a:extLst>
          </p:cNvPr>
          <p:cNvGrpSpPr/>
          <p:nvPr/>
        </p:nvGrpSpPr>
        <p:grpSpPr>
          <a:xfrm>
            <a:off x="3948441" y="3302109"/>
            <a:ext cx="1272177" cy="1147435"/>
            <a:chOff x="3218806" y="1961572"/>
            <a:chExt cx="684068" cy="684068"/>
          </a:xfrm>
        </p:grpSpPr>
        <p:sp>
          <p:nvSpPr>
            <p:cNvPr id="14" name="Diamond 43">
              <a:extLst>
                <a:ext uri="{FF2B5EF4-FFF2-40B4-BE49-F238E27FC236}">
                  <a16:creationId xmlns:a16="http://schemas.microsoft.com/office/drawing/2014/main" xmlns="" id="{A9B4ED49-3248-7D4A-8B8B-0956D9163454}"/>
                </a:ext>
              </a:extLst>
            </p:cNvPr>
            <p:cNvSpPr/>
            <p:nvPr/>
          </p:nvSpPr>
          <p:spPr>
            <a:xfrm>
              <a:off x="3218806" y="1961572"/>
              <a:ext cx="684068" cy="684068"/>
            </a:xfrm>
            <a:prstGeom prst="diamond">
              <a:avLst/>
            </a:prstGeom>
            <a:noFill/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 dirty="0">
                <a:solidFill>
                  <a:schemeClr val="tx1"/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6CA18AA2-A845-6848-B9DC-344060869E49}"/>
                </a:ext>
              </a:extLst>
            </p:cNvPr>
            <p:cNvSpPr txBox="1"/>
            <p:nvPr/>
          </p:nvSpPr>
          <p:spPr>
            <a:xfrm>
              <a:off x="3348375" y="2140694"/>
              <a:ext cx="421990" cy="3969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800" b="1" dirty="0">
                  <a:cs typeface="Arial" pitchFamily="34" charset="0"/>
                </a:rPr>
                <a:t>02</a:t>
              </a:r>
              <a:endParaRPr lang="ko-KR" altLang="en-US" sz="2800" b="1" dirty="0">
                <a:cs typeface="Arial" pitchFamily="34" charset="0"/>
              </a:endParaRPr>
            </a:p>
          </p:txBody>
        </p:sp>
      </p:grpSp>
      <p:grpSp>
        <p:nvGrpSpPr>
          <p:cNvPr id="16" name="Group 45">
            <a:extLst>
              <a:ext uri="{FF2B5EF4-FFF2-40B4-BE49-F238E27FC236}">
                <a16:creationId xmlns:a16="http://schemas.microsoft.com/office/drawing/2014/main" xmlns="" id="{2AB9F0A0-D88A-3946-B684-BE1A624EECFC}"/>
              </a:ext>
            </a:extLst>
          </p:cNvPr>
          <p:cNvGrpSpPr/>
          <p:nvPr/>
        </p:nvGrpSpPr>
        <p:grpSpPr>
          <a:xfrm>
            <a:off x="4974187" y="1224364"/>
            <a:ext cx="6379613" cy="3730341"/>
            <a:chOff x="-2084662" y="-632579"/>
            <a:chExt cx="4923102" cy="3730341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4F444C9D-093E-BE45-9DC0-3A2F991F56E0}"/>
                </a:ext>
              </a:extLst>
            </p:cNvPr>
            <p:cNvSpPr txBox="1"/>
            <p:nvPr/>
          </p:nvSpPr>
          <p:spPr>
            <a:xfrm>
              <a:off x="1001564" y="2820763"/>
              <a:ext cx="183687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CFF47601-1244-CA4F-BD33-33A3512CF31B}"/>
                </a:ext>
              </a:extLst>
            </p:cNvPr>
            <p:cNvSpPr txBox="1"/>
            <p:nvPr/>
          </p:nvSpPr>
          <p:spPr>
            <a:xfrm>
              <a:off x="-2084662" y="-632579"/>
              <a:ext cx="4186214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altLang="ko-KR" sz="2800" dirty="0" smtClean="0">
                  <a:latin typeface="Times New Roman" pitchFamily="18" charset="0"/>
                  <a:cs typeface="Times New Roman" pitchFamily="18" charset="0"/>
                </a:rPr>
                <a:t>Создание эффективной системы управления сервисами заказов услуг</a:t>
              </a:r>
              <a:endParaRPr lang="ko-KR" altLang="en-US" sz="28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9" name="Group 48">
            <a:extLst>
              <a:ext uri="{FF2B5EF4-FFF2-40B4-BE49-F238E27FC236}">
                <a16:creationId xmlns:a16="http://schemas.microsoft.com/office/drawing/2014/main" xmlns="" id="{F3172CD8-49C9-8C4F-9193-FFB4B8043342}"/>
              </a:ext>
            </a:extLst>
          </p:cNvPr>
          <p:cNvGrpSpPr/>
          <p:nvPr/>
        </p:nvGrpSpPr>
        <p:grpSpPr>
          <a:xfrm>
            <a:off x="6821464" y="4412282"/>
            <a:ext cx="1123880" cy="1084845"/>
            <a:chOff x="3218806" y="1961572"/>
            <a:chExt cx="684068" cy="684068"/>
          </a:xfrm>
        </p:grpSpPr>
        <p:sp>
          <p:nvSpPr>
            <p:cNvPr id="20" name="Diamond 49">
              <a:extLst>
                <a:ext uri="{FF2B5EF4-FFF2-40B4-BE49-F238E27FC236}">
                  <a16:creationId xmlns:a16="http://schemas.microsoft.com/office/drawing/2014/main" xmlns="" id="{1E15D43A-2678-DF44-BFB9-6F734358E661}"/>
                </a:ext>
              </a:extLst>
            </p:cNvPr>
            <p:cNvSpPr/>
            <p:nvPr/>
          </p:nvSpPr>
          <p:spPr>
            <a:xfrm>
              <a:off x="3218806" y="1961572"/>
              <a:ext cx="684068" cy="684068"/>
            </a:xfrm>
            <a:prstGeom prst="diamond">
              <a:avLst/>
            </a:prstGeom>
            <a:noFill/>
            <a:ln w="508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C90E663E-58A1-404B-AAD2-C1611DAB4AA0}"/>
                </a:ext>
              </a:extLst>
            </p:cNvPr>
            <p:cNvSpPr txBox="1"/>
            <p:nvPr/>
          </p:nvSpPr>
          <p:spPr>
            <a:xfrm>
              <a:off x="3348375" y="2140694"/>
              <a:ext cx="421990" cy="3299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800" b="1" dirty="0">
                  <a:cs typeface="Arial" pitchFamily="34" charset="0"/>
                </a:rPr>
                <a:t>04</a:t>
              </a:r>
              <a:endParaRPr lang="ko-KR" altLang="en-US" sz="1600" b="1" dirty="0">
                <a:cs typeface="Arial" pitchFamily="34" charset="0"/>
              </a:endParaRPr>
            </a:p>
          </p:txBody>
        </p:sp>
      </p:grpSp>
      <p:grpSp>
        <p:nvGrpSpPr>
          <p:cNvPr id="22" name="Group 51">
            <a:extLst>
              <a:ext uri="{FF2B5EF4-FFF2-40B4-BE49-F238E27FC236}">
                <a16:creationId xmlns:a16="http://schemas.microsoft.com/office/drawing/2014/main" xmlns="" id="{9F37F20A-45F0-E543-81B4-BBAAC934B08B}"/>
              </a:ext>
            </a:extLst>
          </p:cNvPr>
          <p:cNvGrpSpPr/>
          <p:nvPr/>
        </p:nvGrpSpPr>
        <p:grpSpPr>
          <a:xfrm>
            <a:off x="7463003" y="2374656"/>
            <a:ext cx="4188799" cy="954107"/>
            <a:chOff x="973910" y="2459679"/>
            <a:chExt cx="2660220" cy="954107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4485DEC9-92AE-D942-8B75-879F463E7A8C}"/>
                </a:ext>
              </a:extLst>
            </p:cNvPr>
            <p:cNvSpPr txBox="1"/>
            <p:nvPr/>
          </p:nvSpPr>
          <p:spPr>
            <a:xfrm>
              <a:off x="1001564" y="2820763"/>
              <a:ext cx="183687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930B91EC-98D8-E645-9A7E-09CF199BB678}"/>
                </a:ext>
              </a:extLst>
            </p:cNvPr>
            <p:cNvSpPr txBox="1"/>
            <p:nvPr/>
          </p:nvSpPr>
          <p:spPr>
            <a:xfrm>
              <a:off x="973910" y="2459679"/>
              <a:ext cx="266022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altLang="ko-KR" sz="2800" dirty="0" smtClean="0">
                  <a:latin typeface="Times New Roman" pitchFamily="18" charset="0"/>
                  <a:cs typeface="Times New Roman" pitchFamily="18" charset="0"/>
                </a:rPr>
                <a:t>Повышение лояльности клиентов</a:t>
              </a:r>
              <a:endParaRPr lang="ko-KR" altLang="en-US" sz="28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5" name="Group 54">
            <a:extLst>
              <a:ext uri="{FF2B5EF4-FFF2-40B4-BE49-F238E27FC236}">
                <a16:creationId xmlns:a16="http://schemas.microsoft.com/office/drawing/2014/main" xmlns="" id="{34209EFA-8FF9-D44C-B9FD-A0247246D0D6}"/>
              </a:ext>
            </a:extLst>
          </p:cNvPr>
          <p:cNvGrpSpPr/>
          <p:nvPr/>
        </p:nvGrpSpPr>
        <p:grpSpPr>
          <a:xfrm>
            <a:off x="6147061" y="2288036"/>
            <a:ext cx="1236343" cy="1049702"/>
            <a:chOff x="3218806" y="1961572"/>
            <a:chExt cx="684068" cy="684068"/>
          </a:xfrm>
        </p:grpSpPr>
        <p:sp>
          <p:nvSpPr>
            <p:cNvPr id="26" name="Diamond 55">
              <a:extLst>
                <a:ext uri="{FF2B5EF4-FFF2-40B4-BE49-F238E27FC236}">
                  <a16:creationId xmlns:a16="http://schemas.microsoft.com/office/drawing/2014/main" xmlns="" id="{B8EA9B15-4B24-3649-8F9E-AC63CB7FA4C3}"/>
                </a:ext>
              </a:extLst>
            </p:cNvPr>
            <p:cNvSpPr/>
            <p:nvPr/>
          </p:nvSpPr>
          <p:spPr>
            <a:xfrm>
              <a:off x="3218806" y="1961572"/>
              <a:ext cx="684068" cy="684068"/>
            </a:xfrm>
            <a:prstGeom prst="diamond">
              <a:avLst/>
            </a:prstGeom>
            <a:noFill/>
            <a:ln w="508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B89F2651-C289-2543-80F5-A45B99486CCC}"/>
                </a:ext>
              </a:extLst>
            </p:cNvPr>
            <p:cNvSpPr txBox="1"/>
            <p:nvPr/>
          </p:nvSpPr>
          <p:spPr>
            <a:xfrm>
              <a:off x="3348375" y="2140694"/>
              <a:ext cx="421990" cy="3206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800" b="1" dirty="0">
                  <a:cs typeface="Arial" pitchFamily="34" charset="0"/>
                </a:rPr>
                <a:t>03</a:t>
              </a:r>
              <a:endParaRPr lang="ko-KR" altLang="en-US" sz="1600" b="1" dirty="0">
                <a:cs typeface="Arial" pitchFamily="34" charset="0"/>
              </a:endParaRPr>
            </a:p>
          </p:txBody>
        </p:sp>
      </p:grpSp>
      <p:sp>
        <p:nvSpPr>
          <p:cNvPr id="28" name="Oval 1">
            <a:extLst>
              <a:ext uri="{FF2B5EF4-FFF2-40B4-BE49-F238E27FC236}">
                <a16:creationId xmlns:a16="http://schemas.microsoft.com/office/drawing/2014/main" xmlns="" id="{E139C52D-1597-034A-80F9-BB989B4AF171}"/>
              </a:ext>
            </a:extLst>
          </p:cNvPr>
          <p:cNvSpPr/>
          <p:nvPr/>
        </p:nvSpPr>
        <p:spPr>
          <a:xfrm rot="19043010">
            <a:off x="780685" y="1860986"/>
            <a:ext cx="2271442" cy="2335067"/>
          </a:xfrm>
          <a:custGeom>
            <a:avLst/>
            <a:gdLst/>
            <a:ahLst/>
            <a:cxnLst/>
            <a:rect l="l" t="t" r="r" b="b"/>
            <a:pathLst>
              <a:path w="2552017" h="2623501">
                <a:moveTo>
                  <a:pt x="960593" y="2481474"/>
                </a:moveTo>
                <a:lnTo>
                  <a:pt x="1639506" y="2481474"/>
                </a:lnTo>
                <a:cubicBezTo>
                  <a:pt x="1671635" y="2481474"/>
                  <a:pt x="1697681" y="2507520"/>
                  <a:pt x="1697681" y="2539649"/>
                </a:cubicBezTo>
                <a:lnTo>
                  <a:pt x="1697681" y="2565326"/>
                </a:lnTo>
                <a:cubicBezTo>
                  <a:pt x="1697681" y="2597455"/>
                  <a:pt x="1671635" y="2623501"/>
                  <a:pt x="1639506" y="2623501"/>
                </a:cubicBezTo>
                <a:lnTo>
                  <a:pt x="960593" y="2623501"/>
                </a:lnTo>
                <a:cubicBezTo>
                  <a:pt x="928464" y="2623501"/>
                  <a:pt x="902418" y="2597455"/>
                  <a:pt x="902418" y="2565326"/>
                </a:cubicBezTo>
                <a:lnTo>
                  <a:pt x="902418" y="2539649"/>
                </a:lnTo>
                <a:cubicBezTo>
                  <a:pt x="902418" y="2507520"/>
                  <a:pt x="928464" y="2481474"/>
                  <a:pt x="960593" y="2481474"/>
                </a:cubicBezTo>
                <a:close/>
                <a:moveTo>
                  <a:pt x="932191" y="2289251"/>
                </a:moveTo>
                <a:lnTo>
                  <a:pt x="1667909" y="2289251"/>
                </a:lnTo>
                <a:cubicBezTo>
                  <a:pt x="1700037" y="2289251"/>
                  <a:pt x="1726082" y="2315296"/>
                  <a:pt x="1726082" y="2347425"/>
                </a:cubicBezTo>
                <a:lnTo>
                  <a:pt x="1726082" y="2373104"/>
                </a:lnTo>
                <a:cubicBezTo>
                  <a:pt x="1726082" y="2405232"/>
                  <a:pt x="1700037" y="2431279"/>
                  <a:pt x="1667909" y="2431279"/>
                </a:cubicBezTo>
                <a:lnTo>
                  <a:pt x="932191" y="2431279"/>
                </a:lnTo>
                <a:cubicBezTo>
                  <a:pt x="900060" y="2431279"/>
                  <a:pt x="874016" y="2405232"/>
                  <a:pt x="874016" y="2373104"/>
                </a:cubicBezTo>
                <a:lnTo>
                  <a:pt x="874016" y="2347425"/>
                </a:lnTo>
                <a:cubicBezTo>
                  <a:pt x="874016" y="2315296"/>
                  <a:pt x="900060" y="2289251"/>
                  <a:pt x="932191" y="2289251"/>
                </a:cubicBezTo>
                <a:close/>
                <a:moveTo>
                  <a:pt x="2552017" y="936595"/>
                </a:moveTo>
                <a:lnTo>
                  <a:pt x="2552017" y="1134206"/>
                </a:lnTo>
                <a:lnTo>
                  <a:pt x="2269715" y="1094683"/>
                </a:lnTo>
                <a:lnTo>
                  <a:pt x="2269715" y="976116"/>
                </a:lnTo>
                <a:close/>
                <a:moveTo>
                  <a:pt x="0" y="936595"/>
                </a:moveTo>
                <a:lnTo>
                  <a:pt x="282302" y="976116"/>
                </a:lnTo>
                <a:lnTo>
                  <a:pt x="282302" y="1094683"/>
                </a:lnTo>
                <a:lnTo>
                  <a:pt x="0" y="1134206"/>
                </a:lnTo>
                <a:close/>
                <a:moveTo>
                  <a:pt x="1294602" y="538610"/>
                </a:moveTo>
                <a:cubicBezTo>
                  <a:pt x="913173" y="539058"/>
                  <a:pt x="604117" y="848419"/>
                  <a:pt x="604117" y="1229963"/>
                </a:cubicBezTo>
                <a:cubicBezTo>
                  <a:pt x="604117" y="1488254"/>
                  <a:pt x="788458" y="1743173"/>
                  <a:pt x="933602" y="1859635"/>
                </a:cubicBezTo>
                <a:cubicBezTo>
                  <a:pt x="999780" y="1936202"/>
                  <a:pt x="994533" y="1937770"/>
                  <a:pt x="1021427" y="2035767"/>
                </a:cubicBezTo>
                <a:cubicBezTo>
                  <a:pt x="1030792" y="2095827"/>
                  <a:pt x="1015388" y="2108637"/>
                  <a:pt x="1052591" y="2112393"/>
                </a:cubicBezTo>
                <a:lnTo>
                  <a:pt x="1054999" y="2125056"/>
                </a:lnTo>
                <a:lnTo>
                  <a:pt x="1550433" y="2125056"/>
                </a:lnTo>
                <a:lnTo>
                  <a:pt x="1553159" y="2110727"/>
                </a:lnTo>
                <a:cubicBezTo>
                  <a:pt x="1573723" y="2104124"/>
                  <a:pt x="1563459" y="2087417"/>
                  <a:pt x="1571512" y="2035767"/>
                </a:cubicBezTo>
                <a:cubicBezTo>
                  <a:pt x="1598405" y="1937770"/>
                  <a:pt x="1593158" y="1936202"/>
                  <a:pt x="1659337" y="1859635"/>
                </a:cubicBezTo>
                <a:cubicBezTo>
                  <a:pt x="1804480" y="1743173"/>
                  <a:pt x="1988823" y="1488254"/>
                  <a:pt x="1988823" y="1229963"/>
                </a:cubicBezTo>
                <a:cubicBezTo>
                  <a:pt x="1988823" y="848419"/>
                  <a:pt x="1679767" y="539058"/>
                  <a:pt x="1298337" y="538610"/>
                </a:cubicBezTo>
                <a:lnTo>
                  <a:pt x="1298337" y="538781"/>
                </a:lnTo>
                <a:lnTo>
                  <a:pt x="1296470" y="538638"/>
                </a:lnTo>
                <a:lnTo>
                  <a:pt x="1294602" y="538781"/>
                </a:lnTo>
                <a:close/>
                <a:moveTo>
                  <a:pt x="1294881" y="366993"/>
                </a:moveTo>
                <a:lnTo>
                  <a:pt x="1296470" y="367115"/>
                </a:lnTo>
                <a:lnTo>
                  <a:pt x="1298059" y="366993"/>
                </a:lnTo>
                <a:cubicBezTo>
                  <a:pt x="1765638" y="366993"/>
                  <a:pt x="2144688" y="746041"/>
                  <a:pt x="2144688" y="1213621"/>
                </a:cubicBezTo>
                <a:cubicBezTo>
                  <a:pt x="2144688" y="1530035"/>
                  <a:pt x="1918769" y="1842315"/>
                  <a:pt x="1741015" y="1984856"/>
                </a:cubicBezTo>
                <a:cubicBezTo>
                  <a:pt x="1688059" y="2045866"/>
                  <a:pt x="1711430" y="2077925"/>
                  <a:pt x="1700050" y="2157459"/>
                </a:cubicBezTo>
                <a:cubicBezTo>
                  <a:pt x="1670466" y="2218857"/>
                  <a:pt x="1644003" y="2238490"/>
                  <a:pt x="1591710" y="2238490"/>
                </a:cubicBezTo>
                <a:lnTo>
                  <a:pt x="1296470" y="2237434"/>
                </a:lnTo>
                <a:lnTo>
                  <a:pt x="1001230" y="2238490"/>
                </a:lnTo>
                <a:cubicBezTo>
                  <a:pt x="948937" y="2238490"/>
                  <a:pt x="922474" y="2218857"/>
                  <a:pt x="892888" y="2157459"/>
                </a:cubicBezTo>
                <a:cubicBezTo>
                  <a:pt x="881509" y="2077925"/>
                  <a:pt x="904880" y="2045866"/>
                  <a:pt x="851923" y="1984856"/>
                </a:cubicBezTo>
                <a:cubicBezTo>
                  <a:pt x="674170" y="1842315"/>
                  <a:pt x="448251" y="1530035"/>
                  <a:pt x="448251" y="1213621"/>
                </a:cubicBezTo>
                <a:cubicBezTo>
                  <a:pt x="448251" y="746041"/>
                  <a:pt x="827300" y="366993"/>
                  <a:pt x="1294881" y="366993"/>
                </a:cubicBezTo>
                <a:close/>
                <a:moveTo>
                  <a:pt x="2017322" y="195354"/>
                </a:moveTo>
                <a:lnTo>
                  <a:pt x="2168700" y="322376"/>
                </a:lnTo>
                <a:lnTo>
                  <a:pt x="1956964" y="513228"/>
                </a:lnTo>
                <a:lnTo>
                  <a:pt x="1866137" y="437013"/>
                </a:lnTo>
                <a:close/>
                <a:moveTo>
                  <a:pt x="520680" y="195354"/>
                </a:moveTo>
                <a:lnTo>
                  <a:pt x="671864" y="437013"/>
                </a:lnTo>
                <a:lnTo>
                  <a:pt x="581036" y="513228"/>
                </a:lnTo>
                <a:lnTo>
                  <a:pt x="369300" y="322376"/>
                </a:lnTo>
                <a:close/>
                <a:moveTo>
                  <a:pt x="1197664" y="0"/>
                </a:moveTo>
                <a:lnTo>
                  <a:pt x="1395275" y="0"/>
                </a:lnTo>
                <a:lnTo>
                  <a:pt x="1355752" y="282302"/>
                </a:lnTo>
                <a:lnTo>
                  <a:pt x="1237185" y="28230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29" name="Group 18">
            <a:extLst>
              <a:ext uri="{FF2B5EF4-FFF2-40B4-BE49-F238E27FC236}">
                <a16:creationId xmlns:a16="http://schemas.microsoft.com/office/drawing/2014/main" xmlns="" id="{5A8612BD-13F8-D247-89F8-7E241FD4B7E7}"/>
              </a:ext>
            </a:extLst>
          </p:cNvPr>
          <p:cNvGrpSpPr/>
          <p:nvPr/>
        </p:nvGrpSpPr>
        <p:grpSpPr>
          <a:xfrm rot="19043010">
            <a:off x="3074162" y="3683410"/>
            <a:ext cx="658835" cy="1847805"/>
            <a:chOff x="6208048" y="3967120"/>
            <a:chExt cx="864096" cy="2231240"/>
          </a:xfrm>
          <a:solidFill>
            <a:schemeClr val="bg1">
              <a:lumMod val="85000"/>
            </a:schemeClr>
          </a:solidFill>
        </p:grpSpPr>
        <p:sp>
          <p:nvSpPr>
            <p:cNvPr id="30" name="Rectangle 13">
              <a:extLst>
                <a:ext uri="{FF2B5EF4-FFF2-40B4-BE49-F238E27FC236}">
                  <a16:creationId xmlns:a16="http://schemas.microsoft.com/office/drawing/2014/main" xmlns="" id="{94DD21C6-7CE5-0241-8848-258470D076DF}"/>
                </a:ext>
              </a:extLst>
            </p:cNvPr>
            <p:cNvSpPr/>
            <p:nvPr/>
          </p:nvSpPr>
          <p:spPr>
            <a:xfrm>
              <a:off x="6208144" y="3967120"/>
              <a:ext cx="864000" cy="1416860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  <p:sp>
          <p:nvSpPr>
            <p:cNvPr id="31" name="Isosceles Triangle 14">
              <a:extLst>
                <a:ext uri="{FF2B5EF4-FFF2-40B4-BE49-F238E27FC236}">
                  <a16:creationId xmlns:a16="http://schemas.microsoft.com/office/drawing/2014/main" xmlns="" id="{907ADBE7-A165-E44D-BF50-EA4DA7987514}"/>
                </a:ext>
              </a:extLst>
            </p:cNvPr>
            <p:cNvSpPr/>
            <p:nvPr/>
          </p:nvSpPr>
          <p:spPr>
            <a:xfrm rot="10800000">
              <a:off x="6485344" y="5887981"/>
              <a:ext cx="309600" cy="310379"/>
            </a:xfrm>
            <a:prstGeom prst="triangle">
              <a:avLst/>
            </a:prstGeom>
            <a:solidFill>
              <a:schemeClr val="bg1">
                <a:lumMod val="95000"/>
              </a:schemeClr>
            </a:solidFill>
            <a:ln w="762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 dirty="0">
                <a:solidFill>
                  <a:schemeClr val="tx1"/>
                </a:solidFill>
              </a:endParaRPr>
            </a:p>
          </p:txBody>
        </p:sp>
        <p:sp>
          <p:nvSpPr>
            <p:cNvPr id="32" name="Trapezoid 12">
              <a:extLst>
                <a:ext uri="{FF2B5EF4-FFF2-40B4-BE49-F238E27FC236}">
                  <a16:creationId xmlns:a16="http://schemas.microsoft.com/office/drawing/2014/main" xmlns="" id="{6C2234C6-ABE5-214B-8A64-87A5279F44B2}"/>
                </a:ext>
              </a:extLst>
            </p:cNvPr>
            <p:cNvSpPr/>
            <p:nvPr/>
          </p:nvSpPr>
          <p:spPr>
            <a:xfrm rot="10800000">
              <a:off x="6208048" y="5189849"/>
              <a:ext cx="864096" cy="696733"/>
            </a:xfrm>
            <a:custGeom>
              <a:avLst/>
              <a:gdLst>
                <a:gd name="connsiteX0" fmla="*/ 0 w 864096"/>
                <a:gd name="connsiteY0" fmla="*/ 504000 h 504000"/>
                <a:gd name="connsiteX1" fmla="*/ 278218 w 864096"/>
                <a:gd name="connsiteY1" fmla="*/ 0 h 504000"/>
                <a:gd name="connsiteX2" fmla="*/ 585878 w 864096"/>
                <a:gd name="connsiteY2" fmla="*/ 0 h 504000"/>
                <a:gd name="connsiteX3" fmla="*/ 864096 w 864096"/>
                <a:gd name="connsiteY3" fmla="*/ 504000 h 504000"/>
                <a:gd name="connsiteX4" fmla="*/ 0 w 864096"/>
                <a:gd name="connsiteY4" fmla="*/ 504000 h 504000"/>
                <a:gd name="connsiteX0" fmla="*/ 0 w 864096"/>
                <a:gd name="connsiteY0" fmla="*/ 504000 h 504000"/>
                <a:gd name="connsiteX1" fmla="*/ 278218 w 864096"/>
                <a:gd name="connsiteY1" fmla="*/ 0 h 504000"/>
                <a:gd name="connsiteX2" fmla="*/ 585878 w 864096"/>
                <a:gd name="connsiteY2" fmla="*/ 0 h 504000"/>
                <a:gd name="connsiteX3" fmla="*/ 864096 w 864096"/>
                <a:gd name="connsiteY3" fmla="*/ 504000 h 504000"/>
                <a:gd name="connsiteX4" fmla="*/ 654389 w 864096"/>
                <a:gd name="connsiteY4" fmla="*/ 502269 h 504000"/>
                <a:gd name="connsiteX5" fmla="*/ 0 w 864096"/>
                <a:gd name="connsiteY5" fmla="*/ 504000 h 504000"/>
                <a:gd name="connsiteX0" fmla="*/ 0 w 864096"/>
                <a:gd name="connsiteY0" fmla="*/ 504000 h 692597"/>
                <a:gd name="connsiteX1" fmla="*/ 278218 w 864096"/>
                <a:gd name="connsiteY1" fmla="*/ 0 h 692597"/>
                <a:gd name="connsiteX2" fmla="*/ 585878 w 864096"/>
                <a:gd name="connsiteY2" fmla="*/ 0 h 692597"/>
                <a:gd name="connsiteX3" fmla="*/ 864096 w 864096"/>
                <a:gd name="connsiteY3" fmla="*/ 504000 h 692597"/>
                <a:gd name="connsiteX4" fmla="*/ 646114 w 864096"/>
                <a:gd name="connsiteY4" fmla="*/ 692597 h 692597"/>
                <a:gd name="connsiteX5" fmla="*/ 0 w 864096"/>
                <a:gd name="connsiteY5" fmla="*/ 504000 h 692597"/>
                <a:gd name="connsiteX0" fmla="*/ 0 w 864096"/>
                <a:gd name="connsiteY0" fmla="*/ 504000 h 692597"/>
                <a:gd name="connsiteX1" fmla="*/ 278218 w 864096"/>
                <a:gd name="connsiteY1" fmla="*/ 0 h 692597"/>
                <a:gd name="connsiteX2" fmla="*/ 585878 w 864096"/>
                <a:gd name="connsiteY2" fmla="*/ 0 h 692597"/>
                <a:gd name="connsiteX3" fmla="*/ 864096 w 864096"/>
                <a:gd name="connsiteY3" fmla="*/ 504000 h 692597"/>
                <a:gd name="connsiteX4" fmla="*/ 646114 w 864096"/>
                <a:gd name="connsiteY4" fmla="*/ 692597 h 692597"/>
                <a:gd name="connsiteX5" fmla="*/ 0 w 864096"/>
                <a:gd name="connsiteY5" fmla="*/ 504000 h 692597"/>
                <a:gd name="connsiteX0" fmla="*/ 0 w 864096"/>
                <a:gd name="connsiteY0" fmla="*/ 504000 h 693799"/>
                <a:gd name="connsiteX1" fmla="*/ 278218 w 864096"/>
                <a:gd name="connsiteY1" fmla="*/ 0 h 693799"/>
                <a:gd name="connsiteX2" fmla="*/ 585878 w 864096"/>
                <a:gd name="connsiteY2" fmla="*/ 0 h 693799"/>
                <a:gd name="connsiteX3" fmla="*/ 864096 w 864096"/>
                <a:gd name="connsiteY3" fmla="*/ 504000 h 693799"/>
                <a:gd name="connsiteX4" fmla="*/ 646114 w 864096"/>
                <a:gd name="connsiteY4" fmla="*/ 692597 h 693799"/>
                <a:gd name="connsiteX5" fmla="*/ 418548 w 864096"/>
                <a:gd name="connsiteY5" fmla="*/ 580882 h 693799"/>
                <a:gd name="connsiteX6" fmla="*/ 0 w 864096"/>
                <a:gd name="connsiteY6" fmla="*/ 504000 h 693799"/>
                <a:gd name="connsiteX0" fmla="*/ 0 w 864096"/>
                <a:gd name="connsiteY0" fmla="*/ 504000 h 693347"/>
                <a:gd name="connsiteX1" fmla="*/ 278218 w 864096"/>
                <a:gd name="connsiteY1" fmla="*/ 0 h 693347"/>
                <a:gd name="connsiteX2" fmla="*/ 585878 w 864096"/>
                <a:gd name="connsiteY2" fmla="*/ 0 h 693347"/>
                <a:gd name="connsiteX3" fmla="*/ 864096 w 864096"/>
                <a:gd name="connsiteY3" fmla="*/ 504000 h 693347"/>
                <a:gd name="connsiteX4" fmla="*/ 646114 w 864096"/>
                <a:gd name="connsiteY4" fmla="*/ 692597 h 693347"/>
                <a:gd name="connsiteX5" fmla="*/ 418548 w 864096"/>
                <a:gd name="connsiteY5" fmla="*/ 518819 h 693347"/>
                <a:gd name="connsiteX6" fmla="*/ 0 w 864096"/>
                <a:gd name="connsiteY6" fmla="*/ 504000 h 693347"/>
                <a:gd name="connsiteX0" fmla="*/ 0 w 864096"/>
                <a:gd name="connsiteY0" fmla="*/ 504000 h 692597"/>
                <a:gd name="connsiteX1" fmla="*/ 278218 w 864096"/>
                <a:gd name="connsiteY1" fmla="*/ 0 h 692597"/>
                <a:gd name="connsiteX2" fmla="*/ 585878 w 864096"/>
                <a:gd name="connsiteY2" fmla="*/ 0 h 692597"/>
                <a:gd name="connsiteX3" fmla="*/ 864096 w 864096"/>
                <a:gd name="connsiteY3" fmla="*/ 504000 h 692597"/>
                <a:gd name="connsiteX4" fmla="*/ 646114 w 864096"/>
                <a:gd name="connsiteY4" fmla="*/ 692597 h 692597"/>
                <a:gd name="connsiteX5" fmla="*/ 418548 w 864096"/>
                <a:gd name="connsiteY5" fmla="*/ 518819 h 692597"/>
                <a:gd name="connsiteX6" fmla="*/ 0 w 864096"/>
                <a:gd name="connsiteY6" fmla="*/ 504000 h 692597"/>
                <a:gd name="connsiteX0" fmla="*/ 0 w 864096"/>
                <a:gd name="connsiteY0" fmla="*/ 504000 h 692597"/>
                <a:gd name="connsiteX1" fmla="*/ 278218 w 864096"/>
                <a:gd name="connsiteY1" fmla="*/ 0 h 692597"/>
                <a:gd name="connsiteX2" fmla="*/ 585878 w 864096"/>
                <a:gd name="connsiteY2" fmla="*/ 0 h 692597"/>
                <a:gd name="connsiteX3" fmla="*/ 864096 w 864096"/>
                <a:gd name="connsiteY3" fmla="*/ 504000 h 692597"/>
                <a:gd name="connsiteX4" fmla="*/ 646114 w 864096"/>
                <a:gd name="connsiteY4" fmla="*/ 692597 h 692597"/>
                <a:gd name="connsiteX5" fmla="*/ 418548 w 864096"/>
                <a:gd name="connsiteY5" fmla="*/ 518819 h 692597"/>
                <a:gd name="connsiteX6" fmla="*/ 0 w 864096"/>
                <a:gd name="connsiteY6" fmla="*/ 504000 h 692597"/>
                <a:gd name="connsiteX0" fmla="*/ 0 w 864096"/>
                <a:gd name="connsiteY0" fmla="*/ 504000 h 692597"/>
                <a:gd name="connsiteX1" fmla="*/ 278218 w 864096"/>
                <a:gd name="connsiteY1" fmla="*/ 0 h 692597"/>
                <a:gd name="connsiteX2" fmla="*/ 585878 w 864096"/>
                <a:gd name="connsiteY2" fmla="*/ 0 h 692597"/>
                <a:gd name="connsiteX3" fmla="*/ 864096 w 864096"/>
                <a:gd name="connsiteY3" fmla="*/ 504000 h 692597"/>
                <a:gd name="connsiteX4" fmla="*/ 646114 w 864096"/>
                <a:gd name="connsiteY4" fmla="*/ 692597 h 692597"/>
                <a:gd name="connsiteX5" fmla="*/ 422686 w 864096"/>
                <a:gd name="connsiteY5" fmla="*/ 489856 h 692597"/>
                <a:gd name="connsiteX6" fmla="*/ 0 w 864096"/>
                <a:gd name="connsiteY6" fmla="*/ 504000 h 692597"/>
                <a:gd name="connsiteX0" fmla="*/ 0 w 864096"/>
                <a:gd name="connsiteY0" fmla="*/ 504000 h 692597"/>
                <a:gd name="connsiteX1" fmla="*/ 278218 w 864096"/>
                <a:gd name="connsiteY1" fmla="*/ 0 h 692597"/>
                <a:gd name="connsiteX2" fmla="*/ 585878 w 864096"/>
                <a:gd name="connsiteY2" fmla="*/ 0 h 692597"/>
                <a:gd name="connsiteX3" fmla="*/ 864096 w 864096"/>
                <a:gd name="connsiteY3" fmla="*/ 504000 h 692597"/>
                <a:gd name="connsiteX4" fmla="*/ 646114 w 864096"/>
                <a:gd name="connsiteY4" fmla="*/ 692597 h 692597"/>
                <a:gd name="connsiteX5" fmla="*/ 422686 w 864096"/>
                <a:gd name="connsiteY5" fmla="*/ 489856 h 692597"/>
                <a:gd name="connsiteX6" fmla="*/ 0 w 864096"/>
                <a:gd name="connsiteY6" fmla="*/ 504000 h 692597"/>
                <a:gd name="connsiteX0" fmla="*/ 0 w 864096"/>
                <a:gd name="connsiteY0" fmla="*/ 504000 h 692597"/>
                <a:gd name="connsiteX1" fmla="*/ 278218 w 864096"/>
                <a:gd name="connsiteY1" fmla="*/ 0 h 692597"/>
                <a:gd name="connsiteX2" fmla="*/ 585878 w 864096"/>
                <a:gd name="connsiteY2" fmla="*/ 0 h 692597"/>
                <a:gd name="connsiteX3" fmla="*/ 864096 w 864096"/>
                <a:gd name="connsiteY3" fmla="*/ 504000 h 692597"/>
                <a:gd name="connsiteX4" fmla="*/ 646114 w 864096"/>
                <a:gd name="connsiteY4" fmla="*/ 692597 h 692597"/>
                <a:gd name="connsiteX5" fmla="*/ 422686 w 864096"/>
                <a:gd name="connsiteY5" fmla="*/ 489856 h 692597"/>
                <a:gd name="connsiteX6" fmla="*/ 0 w 864096"/>
                <a:gd name="connsiteY6" fmla="*/ 504000 h 692597"/>
                <a:gd name="connsiteX0" fmla="*/ 0 w 864096"/>
                <a:gd name="connsiteY0" fmla="*/ 504000 h 692597"/>
                <a:gd name="connsiteX1" fmla="*/ 278218 w 864096"/>
                <a:gd name="connsiteY1" fmla="*/ 0 h 692597"/>
                <a:gd name="connsiteX2" fmla="*/ 585878 w 864096"/>
                <a:gd name="connsiteY2" fmla="*/ 0 h 692597"/>
                <a:gd name="connsiteX3" fmla="*/ 864096 w 864096"/>
                <a:gd name="connsiteY3" fmla="*/ 504000 h 692597"/>
                <a:gd name="connsiteX4" fmla="*/ 646114 w 864096"/>
                <a:gd name="connsiteY4" fmla="*/ 692597 h 692597"/>
                <a:gd name="connsiteX5" fmla="*/ 422686 w 864096"/>
                <a:gd name="connsiteY5" fmla="*/ 489856 h 692597"/>
                <a:gd name="connsiteX6" fmla="*/ 0 w 864096"/>
                <a:gd name="connsiteY6" fmla="*/ 504000 h 692597"/>
                <a:gd name="connsiteX0" fmla="*/ 162 w 864258"/>
                <a:gd name="connsiteY0" fmla="*/ 504000 h 692597"/>
                <a:gd name="connsiteX1" fmla="*/ 278380 w 864258"/>
                <a:gd name="connsiteY1" fmla="*/ 0 h 692597"/>
                <a:gd name="connsiteX2" fmla="*/ 586040 w 864258"/>
                <a:gd name="connsiteY2" fmla="*/ 0 h 692597"/>
                <a:gd name="connsiteX3" fmla="*/ 864258 w 864258"/>
                <a:gd name="connsiteY3" fmla="*/ 504000 h 692597"/>
                <a:gd name="connsiteX4" fmla="*/ 646276 w 864258"/>
                <a:gd name="connsiteY4" fmla="*/ 692597 h 692597"/>
                <a:gd name="connsiteX5" fmla="*/ 422848 w 864258"/>
                <a:gd name="connsiteY5" fmla="*/ 489856 h 692597"/>
                <a:gd name="connsiteX6" fmla="*/ 240795 w 864258"/>
                <a:gd name="connsiteY6" fmla="*/ 576744 h 692597"/>
                <a:gd name="connsiteX7" fmla="*/ 162 w 864258"/>
                <a:gd name="connsiteY7" fmla="*/ 504000 h 692597"/>
                <a:gd name="connsiteX0" fmla="*/ 153 w 864249"/>
                <a:gd name="connsiteY0" fmla="*/ 504000 h 692597"/>
                <a:gd name="connsiteX1" fmla="*/ 278371 w 864249"/>
                <a:gd name="connsiteY1" fmla="*/ 0 h 692597"/>
                <a:gd name="connsiteX2" fmla="*/ 586031 w 864249"/>
                <a:gd name="connsiteY2" fmla="*/ 0 h 692597"/>
                <a:gd name="connsiteX3" fmla="*/ 864249 w 864249"/>
                <a:gd name="connsiteY3" fmla="*/ 504000 h 692597"/>
                <a:gd name="connsiteX4" fmla="*/ 646267 w 864249"/>
                <a:gd name="connsiteY4" fmla="*/ 692597 h 692597"/>
                <a:gd name="connsiteX5" fmla="*/ 422839 w 864249"/>
                <a:gd name="connsiteY5" fmla="*/ 489856 h 692597"/>
                <a:gd name="connsiteX6" fmla="*/ 253199 w 864249"/>
                <a:gd name="connsiteY6" fmla="*/ 688458 h 692597"/>
                <a:gd name="connsiteX7" fmla="*/ 153 w 864249"/>
                <a:gd name="connsiteY7" fmla="*/ 504000 h 692597"/>
                <a:gd name="connsiteX0" fmla="*/ 153 w 864249"/>
                <a:gd name="connsiteY0" fmla="*/ 504000 h 692597"/>
                <a:gd name="connsiteX1" fmla="*/ 278371 w 864249"/>
                <a:gd name="connsiteY1" fmla="*/ 0 h 692597"/>
                <a:gd name="connsiteX2" fmla="*/ 586031 w 864249"/>
                <a:gd name="connsiteY2" fmla="*/ 0 h 692597"/>
                <a:gd name="connsiteX3" fmla="*/ 864249 w 864249"/>
                <a:gd name="connsiteY3" fmla="*/ 504000 h 692597"/>
                <a:gd name="connsiteX4" fmla="*/ 646267 w 864249"/>
                <a:gd name="connsiteY4" fmla="*/ 692597 h 692597"/>
                <a:gd name="connsiteX5" fmla="*/ 422839 w 864249"/>
                <a:gd name="connsiteY5" fmla="*/ 489856 h 692597"/>
                <a:gd name="connsiteX6" fmla="*/ 253199 w 864249"/>
                <a:gd name="connsiteY6" fmla="*/ 688458 h 692597"/>
                <a:gd name="connsiteX7" fmla="*/ 153 w 864249"/>
                <a:gd name="connsiteY7" fmla="*/ 504000 h 692597"/>
                <a:gd name="connsiteX0" fmla="*/ 141 w 864237"/>
                <a:gd name="connsiteY0" fmla="*/ 504000 h 696774"/>
                <a:gd name="connsiteX1" fmla="*/ 278359 w 864237"/>
                <a:gd name="connsiteY1" fmla="*/ 0 h 696774"/>
                <a:gd name="connsiteX2" fmla="*/ 586019 w 864237"/>
                <a:gd name="connsiteY2" fmla="*/ 0 h 696774"/>
                <a:gd name="connsiteX3" fmla="*/ 864237 w 864237"/>
                <a:gd name="connsiteY3" fmla="*/ 504000 h 696774"/>
                <a:gd name="connsiteX4" fmla="*/ 646255 w 864237"/>
                <a:gd name="connsiteY4" fmla="*/ 692597 h 696774"/>
                <a:gd name="connsiteX5" fmla="*/ 422827 w 864237"/>
                <a:gd name="connsiteY5" fmla="*/ 489856 h 696774"/>
                <a:gd name="connsiteX6" fmla="*/ 269737 w 864237"/>
                <a:gd name="connsiteY6" fmla="*/ 696733 h 696774"/>
                <a:gd name="connsiteX7" fmla="*/ 141 w 864237"/>
                <a:gd name="connsiteY7" fmla="*/ 504000 h 696774"/>
                <a:gd name="connsiteX0" fmla="*/ 141 w 864237"/>
                <a:gd name="connsiteY0" fmla="*/ 504000 h 696774"/>
                <a:gd name="connsiteX1" fmla="*/ 278359 w 864237"/>
                <a:gd name="connsiteY1" fmla="*/ 0 h 696774"/>
                <a:gd name="connsiteX2" fmla="*/ 586019 w 864237"/>
                <a:gd name="connsiteY2" fmla="*/ 0 h 696774"/>
                <a:gd name="connsiteX3" fmla="*/ 864237 w 864237"/>
                <a:gd name="connsiteY3" fmla="*/ 504000 h 696774"/>
                <a:gd name="connsiteX4" fmla="*/ 646255 w 864237"/>
                <a:gd name="connsiteY4" fmla="*/ 692597 h 696774"/>
                <a:gd name="connsiteX5" fmla="*/ 422827 w 864237"/>
                <a:gd name="connsiteY5" fmla="*/ 489856 h 696774"/>
                <a:gd name="connsiteX6" fmla="*/ 269737 w 864237"/>
                <a:gd name="connsiteY6" fmla="*/ 696733 h 696774"/>
                <a:gd name="connsiteX7" fmla="*/ 141 w 864237"/>
                <a:gd name="connsiteY7" fmla="*/ 504000 h 696774"/>
                <a:gd name="connsiteX0" fmla="*/ 141 w 864237"/>
                <a:gd name="connsiteY0" fmla="*/ 504000 h 696774"/>
                <a:gd name="connsiteX1" fmla="*/ 278359 w 864237"/>
                <a:gd name="connsiteY1" fmla="*/ 0 h 696774"/>
                <a:gd name="connsiteX2" fmla="*/ 586019 w 864237"/>
                <a:gd name="connsiteY2" fmla="*/ 0 h 696774"/>
                <a:gd name="connsiteX3" fmla="*/ 864237 w 864237"/>
                <a:gd name="connsiteY3" fmla="*/ 504000 h 696774"/>
                <a:gd name="connsiteX4" fmla="*/ 646255 w 864237"/>
                <a:gd name="connsiteY4" fmla="*/ 692597 h 696774"/>
                <a:gd name="connsiteX5" fmla="*/ 422827 w 864237"/>
                <a:gd name="connsiteY5" fmla="*/ 489856 h 696774"/>
                <a:gd name="connsiteX6" fmla="*/ 269737 w 864237"/>
                <a:gd name="connsiteY6" fmla="*/ 696733 h 696774"/>
                <a:gd name="connsiteX7" fmla="*/ 141 w 864237"/>
                <a:gd name="connsiteY7" fmla="*/ 504000 h 696774"/>
                <a:gd name="connsiteX0" fmla="*/ 141 w 864237"/>
                <a:gd name="connsiteY0" fmla="*/ 504000 h 696774"/>
                <a:gd name="connsiteX1" fmla="*/ 278359 w 864237"/>
                <a:gd name="connsiteY1" fmla="*/ 0 h 696774"/>
                <a:gd name="connsiteX2" fmla="*/ 586019 w 864237"/>
                <a:gd name="connsiteY2" fmla="*/ 0 h 696774"/>
                <a:gd name="connsiteX3" fmla="*/ 864237 w 864237"/>
                <a:gd name="connsiteY3" fmla="*/ 504000 h 696774"/>
                <a:gd name="connsiteX4" fmla="*/ 646255 w 864237"/>
                <a:gd name="connsiteY4" fmla="*/ 692597 h 696774"/>
                <a:gd name="connsiteX5" fmla="*/ 422827 w 864237"/>
                <a:gd name="connsiteY5" fmla="*/ 489856 h 696774"/>
                <a:gd name="connsiteX6" fmla="*/ 269737 w 864237"/>
                <a:gd name="connsiteY6" fmla="*/ 696733 h 696774"/>
                <a:gd name="connsiteX7" fmla="*/ 141 w 864237"/>
                <a:gd name="connsiteY7" fmla="*/ 504000 h 696774"/>
                <a:gd name="connsiteX0" fmla="*/ 141 w 864237"/>
                <a:gd name="connsiteY0" fmla="*/ 504000 h 696774"/>
                <a:gd name="connsiteX1" fmla="*/ 278359 w 864237"/>
                <a:gd name="connsiteY1" fmla="*/ 0 h 696774"/>
                <a:gd name="connsiteX2" fmla="*/ 586019 w 864237"/>
                <a:gd name="connsiteY2" fmla="*/ 0 h 696774"/>
                <a:gd name="connsiteX3" fmla="*/ 864237 w 864237"/>
                <a:gd name="connsiteY3" fmla="*/ 504000 h 696774"/>
                <a:gd name="connsiteX4" fmla="*/ 646255 w 864237"/>
                <a:gd name="connsiteY4" fmla="*/ 692597 h 696774"/>
                <a:gd name="connsiteX5" fmla="*/ 443514 w 864237"/>
                <a:gd name="connsiteY5" fmla="*/ 481581 h 696774"/>
                <a:gd name="connsiteX6" fmla="*/ 269737 w 864237"/>
                <a:gd name="connsiteY6" fmla="*/ 696733 h 696774"/>
                <a:gd name="connsiteX7" fmla="*/ 141 w 864237"/>
                <a:gd name="connsiteY7" fmla="*/ 504000 h 696774"/>
                <a:gd name="connsiteX0" fmla="*/ 187 w 864283"/>
                <a:gd name="connsiteY0" fmla="*/ 504000 h 696733"/>
                <a:gd name="connsiteX1" fmla="*/ 278405 w 864283"/>
                <a:gd name="connsiteY1" fmla="*/ 0 h 696733"/>
                <a:gd name="connsiteX2" fmla="*/ 586065 w 864283"/>
                <a:gd name="connsiteY2" fmla="*/ 0 h 696733"/>
                <a:gd name="connsiteX3" fmla="*/ 864283 w 864283"/>
                <a:gd name="connsiteY3" fmla="*/ 504000 h 696733"/>
                <a:gd name="connsiteX4" fmla="*/ 646301 w 864283"/>
                <a:gd name="connsiteY4" fmla="*/ 692597 h 696733"/>
                <a:gd name="connsiteX5" fmla="*/ 443560 w 864283"/>
                <a:gd name="connsiteY5" fmla="*/ 481581 h 696733"/>
                <a:gd name="connsiteX6" fmla="*/ 269783 w 864283"/>
                <a:gd name="connsiteY6" fmla="*/ 696733 h 696733"/>
                <a:gd name="connsiteX7" fmla="*/ 187 w 864283"/>
                <a:gd name="connsiteY7" fmla="*/ 504000 h 696733"/>
                <a:gd name="connsiteX0" fmla="*/ 0 w 864096"/>
                <a:gd name="connsiteY0" fmla="*/ 504000 h 696733"/>
                <a:gd name="connsiteX1" fmla="*/ 278218 w 864096"/>
                <a:gd name="connsiteY1" fmla="*/ 0 h 696733"/>
                <a:gd name="connsiteX2" fmla="*/ 585878 w 864096"/>
                <a:gd name="connsiteY2" fmla="*/ 0 h 696733"/>
                <a:gd name="connsiteX3" fmla="*/ 864096 w 864096"/>
                <a:gd name="connsiteY3" fmla="*/ 504000 h 696733"/>
                <a:gd name="connsiteX4" fmla="*/ 646114 w 864096"/>
                <a:gd name="connsiteY4" fmla="*/ 692597 h 696733"/>
                <a:gd name="connsiteX5" fmla="*/ 443373 w 864096"/>
                <a:gd name="connsiteY5" fmla="*/ 481581 h 696733"/>
                <a:gd name="connsiteX6" fmla="*/ 269596 w 864096"/>
                <a:gd name="connsiteY6" fmla="*/ 696733 h 696733"/>
                <a:gd name="connsiteX7" fmla="*/ 0 w 864096"/>
                <a:gd name="connsiteY7" fmla="*/ 504000 h 696733"/>
                <a:gd name="connsiteX0" fmla="*/ 0 w 864096"/>
                <a:gd name="connsiteY0" fmla="*/ 504000 h 696733"/>
                <a:gd name="connsiteX1" fmla="*/ 278218 w 864096"/>
                <a:gd name="connsiteY1" fmla="*/ 0 h 696733"/>
                <a:gd name="connsiteX2" fmla="*/ 585878 w 864096"/>
                <a:gd name="connsiteY2" fmla="*/ 0 h 696733"/>
                <a:gd name="connsiteX3" fmla="*/ 864096 w 864096"/>
                <a:gd name="connsiteY3" fmla="*/ 504000 h 696733"/>
                <a:gd name="connsiteX4" fmla="*/ 646114 w 864096"/>
                <a:gd name="connsiteY4" fmla="*/ 692597 h 696733"/>
                <a:gd name="connsiteX5" fmla="*/ 443373 w 864096"/>
                <a:gd name="connsiteY5" fmla="*/ 506406 h 696733"/>
                <a:gd name="connsiteX6" fmla="*/ 269596 w 864096"/>
                <a:gd name="connsiteY6" fmla="*/ 696733 h 696733"/>
                <a:gd name="connsiteX7" fmla="*/ 0 w 864096"/>
                <a:gd name="connsiteY7" fmla="*/ 504000 h 696733"/>
                <a:gd name="connsiteX0" fmla="*/ 0 w 864096"/>
                <a:gd name="connsiteY0" fmla="*/ 504000 h 696733"/>
                <a:gd name="connsiteX1" fmla="*/ 278218 w 864096"/>
                <a:gd name="connsiteY1" fmla="*/ 0 h 696733"/>
                <a:gd name="connsiteX2" fmla="*/ 585878 w 864096"/>
                <a:gd name="connsiteY2" fmla="*/ 0 h 696733"/>
                <a:gd name="connsiteX3" fmla="*/ 864096 w 864096"/>
                <a:gd name="connsiteY3" fmla="*/ 504000 h 696733"/>
                <a:gd name="connsiteX4" fmla="*/ 646114 w 864096"/>
                <a:gd name="connsiteY4" fmla="*/ 692597 h 696733"/>
                <a:gd name="connsiteX5" fmla="*/ 443373 w 864096"/>
                <a:gd name="connsiteY5" fmla="*/ 506406 h 696733"/>
                <a:gd name="connsiteX6" fmla="*/ 269596 w 864096"/>
                <a:gd name="connsiteY6" fmla="*/ 696733 h 696733"/>
                <a:gd name="connsiteX7" fmla="*/ 0 w 864096"/>
                <a:gd name="connsiteY7" fmla="*/ 504000 h 696733"/>
                <a:gd name="connsiteX0" fmla="*/ 0 w 864096"/>
                <a:gd name="connsiteY0" fmla="*/ 504000 h 696733"/>
                <a:gd name="connsiteX1" fmla="*/ 278218 w 864096"/>
                <a:gd name="connsiteY1" fmla="*/ 0 h 696733"/>
                <a:gd name="connsiteX2" fmla="*/ 585878 w 864096"/>
                <a:gd name="connsiteY2" fmla="*/ 0 h 696733"/>
                <a:gd name="connsiteX3" fmla="*/ 864096 w 864096"/>
                <a:gd name="connsiteY3" fmla="*/ 504000 h 696733"/>
                <a:gd name="connsiteX4" fmla="*/ 646114 w 864096"/>
                <a:gd name="connsiteY4" fmla="*/ 692597 h 696733"/>
                <a:gd name="connsiteX5" fmla="*/ 443373 w 864096"/>
                <a:gd name="connsiteY5" fmla="*/ 506406 h 696733"/>
                <a:gd name="connsiteX6" fmla="*/ 269596 w 864096"/>
                <a:gd name="connsiteY6" fmla="*/ 696733 h 696733"/>
                <a:gd name="connsiteX7" fmla="*/ 0 w 864096"/>
                <a:gd name="connsiteY7" fmla="*/ 504000 h 696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64096" h="696733">
                  <a:moveTo>
                    <a:pt x="0" y="504000"/>
                  </a:moveTo>
                  <a:lnTo>
                    <a:pt x="278218" y="0"/>
                  </a:lnTo>
                  <a:lnTo>
                    <a:pt x="585878" y="0"/>
                  </a:lnTo>
                  <a:lnTo>
                    <a:pt x="864096" y="504000"/>
                  </a:lnTo>
                  <a:lnTo>
                    <a:pt x="646114" y="692597"/>
                  </a:lnTo>
                  <a:cubicBezTo>
                    <a:pt x="555306" y="618523"/>
                    <a:pt x="538646" y="587490"/>
                    <a:pt x="443373" y="506406"/>
                  </a:cubicBezTo>
                  <a:cubicBezTo>
                    <a:pt x="342692" y="607086"/>
                    <a:pt x="319356" y="636450"/>
                    <a:pt x="269596" y="696733"/>
                  </a:cubicBezTo>
                  <a:cubicBezTo>
                    <a:pt x="145360" y="616339"/>
                    <a:pt x="130275" y="612536"/>
                    <a:pt x="0" y="504000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</p:grpSp>
      <p:sp>
        <p:nvSpPr>
          <p:cNvPr id="33" name="Freeform 23">
            <a:extLst>
              <a:ext uri="{FF2B5EF4-FFF2-40B4-BE49-F238E27FC236}">
                <a16:creationId xmlns:a16="http://schemas.microsoft.com/office/drawing/2014/main" xmlns="" id="{07E09E12-2F2B-974B-87D8-2B761420376F}"/>
              </a:ext>
            </a:extLst>
          </p:cNvPr>
          <p:cNvSpPr/>
          <p:nvPr/>
        </p:nvSpPr>
        <p:spPr>
          <a:xfrm rot="19043010">
            <a:off x="2121645" y="3204712"/>
            <a:ext cx="105125" cy="481539"/>
          </a:xfrm>
          <a:custGeom>
            <a:avLst/>
            <a:gdLst>
              <a:gd name="connsiteX0" fmla="*/ 0 w 118110"/>
              <a:gd name="connsiteY0" fmla="*/ 0 h 541020"/>
              <a:gd name="connsiteX1" fmla="*/ 118110 w 118110"/>
              <a:gd name="connsiteY1" fmla="*/ 541020 h 541020"/>
              <a:gd name="connsiteX2" fmla="*/ 118110 w 118110"/>
              <a:gd name="connsiteY2" fmla="*/ 541020 h 541020"/>
              <a:gd name="connsiteX3" fmla="*/ 118110 w 118110"/>
              <a:gd name="connsiteY3" fmla="*/ 541020 h 541020"/>
              <a:gd name="connsiteX0" fmla="*/ 0 w 118110"/>
              <a:gd name="connsiteY0" fmla="*/ 0 h 541020"/>
              <a:gd name="connsiteX1" fmla="*/ 118110 w 118110"/>
              <a:gd name="connsiteY1" fmla="*/ 541020 h 541020"/>
              <a:gd name="connsiteX2" fmla="*/ 118110 w 118110"/>
              <a:gd name="connsiteY2" fmla="*/ 541020 h 541020"/>
              <a:gd name="connsiteX3" fmla="*/ 118110 w 118110"/>
              <a:gd name="connsiteY3" fmla="*/ 541020 h 541020"/>
              <a:gd name="connsiteX0" fmla="*/ 0 w 118110"/>
              <a:gd name="connsiteY0" fmla="*/ 0 h 541020"/>
              <a:gd name="connsiteX1" fmla="*/ 118110 w 118110"/>
              <a:gd name="connsiteY1" fmla="*/ 541020 h 541020"/>
              <a:gd name="connsiteX2" fmla="*/ 118110 w 118110"/>
              <a:gd name="connsiteY2" fmla="*/ 541020 h 541020"/>
              <a:gd name="connsiteX3" fmla="*/ 118110 w 118110"/>
              <a:gd name="connsiteY3" fmla="*/ 541020 h 541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8110" h="541020">
                <a:moveTo>
                  <a:pt x="0" y="0"/>
                </a:moveTo>
                <a:cubicBezTo>
                  <a:pt x="123190" y="153670"/>
                  <a:pt x="116840" y="356870"/>
                  <a:pt x="118110" y="541020"/>
                </a:cubicBezTo>
                <a:lnTo>
                  <a:pt x="118110" y="541020"/>
                </a:lnTo>
                <a:lnTo>
                  <a:pt x="118110" y="541020"/>
                </a:lnTo>
              </a:path>
            </a:pathLst>
          </a:custGeom>
          <a:solidFill>
            <a:srgbClr val="214E61"/>
          </a:solidFill>
          <a:ln w="508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4" name="Freeform 24">
            <a:extLst>
              <a:ext uri="{FF2B5EF4-FFF2-40B4-BE49-F238E27FC236}">
                <a16:creationId xmlns:a16="http://schemas.microsoft.com/office/drawing/2014/main" xmlns="" id="{2C805BBC-36AB-C349-AB72-057A80B0E608}"/>
              </a:ext>
            </a:extLst>
          </p:cNvPr>
          <p:cNvSpPr/>
          <p:nvPr/>
        </p:nvSpPr>
        <p:spPr>
          <a:xfrm rot="19043010" flipH="1">
            <a:off x="2281975" y="3057194"/>
            <a:ext cx="105125" cy="481539"/>
          </a:xfrm>
          <a:custGeom>
            <a:avLst/>
            <a:gdLst>
              <a:gd name="connsiteX0" fmla="*/ 0 w 118110"/>
              <a:gd name="connsiteY0" fmla="*/ 0 h 541020"/>
              <a:gd name="connsiteX1" fmla="*/ 118110 w 118110"/>
              <a:gd name="connsiteY1" fmla="*/ 541020 h 541020"/>
              <a:gd name="connsiteX2" fmla="*/ 118110 w 118110"/>
              <a:gd name="connsiteY2" fmla="*/ 541020 h 541020"/>
              <a:gd name="connsiteX3" fmla="*/ 118110 w 118110"/>
              <a:gd name="connsiteY3" fmla="*/ 541020 h 541020"/>
              <a:gd name="connsiteX0" fmla="*/ 0 w 118110"/>
              <a:gd name="connsiteY0" fmla="*/ 0 h 541020"/>
              <a:gd name="connsiteX1" fmla="*/ 118110 w 118110"/>
              <a:gd name="connsiteY1" fmla="*/ 541020 h 541020"/>
              <a:gd name="connsiteX2" fmla="*/ 118110 w 118110"/>
              <a:gd name="connsiteY2" fmla="*/ 541020 h 541020"/>
              <a:gd name="connsiteX3" fmla="*/ 118110 w 118110"/>
              <a:gd name="connsiteY3" fmla="*/ 541020 h 541020"/>
              <a:gd name="connsiteX0" fmla="*/ 0 w 118110"/>
              <a:gd name="connsiteY0" fmla="*/ 0 h 541020"/>
              <a:gd name="connsiteX1" fmla="*/ 118110 w 118110"/>
              <a:gd name="connsiteY1" fmla="*/ 541020 h 541020"/>
              <a:gd name="connsiteX2" fmla="*/ 118110 w 118110"/>
              <a:gd name="connsiteY2" fmla="*/ 541020 h 541020"/>
              <a:gd name="connsiteX3" fmla="*/ 118110 w 118110"/>
              <a:gd name="connsiteY3" fmla="*/ 541020 h 541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8110" h="541020">
                <a:moveTo>
                  <a:pt x="0" y="0"/>
                </a:moveTo>
                <a:cubicBezTo>
                  <a:pt x="123190" y="153670"/>
                  <a:pt x="116840" y="356870"/>
                  <a:pt x="118110" y="541020"/>
                </a:cubicBezTo>
                <a:lnTo>
                  <a:pt x="118110" y="541020"/>
                </a:lnTo>
                <a:lnTo>
                  <a:pt x="118110" y="541020"/>
                </a:lnTo>
              </a:path>
            </a:pathLst>
          </a:custGeom>
          <a:solidFill>
            <a:srgbClr val="FDAD46"/>
          </a:solidFill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35" name="그룹 7">
            <a:extLst>
              <a:ext uri="{FF2B5EF4-FFF2-40B4-BE49-F238E27FC236}">
                <a16:creationId xmlns:a16="http://schemas.microsoft.com/office/drawing/2014/main" xmlns="" id="{678FE303-2ABE-9549-AACE-36F499D99124}"/>
              </a:ext>
            </a:extLst>
          </p:cNvPr>
          <p:cNvGrpSpPr/>
          <p:nvPr/>
        </p:nvGrpSpPr>
        <p:grpSpPr>
          <a:xfrm rot="19020000">
            <a:off x="1323185" y="2507703"/>
            <a:ext cx="1058138" cy="791152"/>
            <a:chOff x="3323392" y="61421"/>
            <a:chExt cx="4436326" cy="3316965"/>
          </a:xfrm>
        </p:grpSpPr>
        <p:sp>
          <p:nvSpPr>
            <p:cNvPr id="36" name="자유형: 도형 3">
              <a:extLst>
                <a:ext uri="{FF2B5EF4-FFF2-40B4-BE49-F238E27FC236}">
                  <a16:creationId xmlns:a16="http://schemas.microsoft.com/office/drawing/2014/main" xmlns="" id="{D099A072-D325-CC44-9C64-F969C0480174}"/>
                </a:ext>
              </a:extLst>
            </p:cNvPr>
            <p:cNvSpPr/>
            <p:nvPr/>
          </p:nvSpPr>
          <p:spPr>
            <a:xfrm>
              <a:off x="5565729" y="61421"/>
              <a:ext cx="2193989" cy="3316965"/>
            </a:xfrm>
            <a:custGeom>
              <a:avLst/>
              <a:gdLst>
                <a:gd name="connsiteX0" fmla="*/ 467139 w 2385391"/>
                <a:gd name="connsiteY0" fmla="*/ 0 h 3518453"/>
                <a:gd name="connsiteX1" fmla="*/ 1023731 w 2385391"/>
                <a:gd name="connsiteY1" fmla="*/ 357809 h 3518453"/>
                <a:gd name="connsiteX2" fmla="*/ 1630018 w 2385391"/>
                <a:gd name="connsiteY2" fmla="*/ 268357 h 3518453"/>
                <a:gd name="connsiteX3" fmla="*/ 1789044 w 2385391"/>
                <a:gd name="connsiteY3" fmla="*/ 715618 h 3518453"/>
                <a:gd name="connsiteX4" fmla="*/ 2216426 w 2385391"/>
                <a:gd name="connsiteY4" fmla="*/ 1063487 h 3518453"/>
                <a:gd name="connsiteX5" fmla="*/ 2037522 w 2385391"/>
                <a:gd name="connsiteY5" fmla="*/ 1639957 h 3518453"/>
                <a:gd name="connsiteX6" fmla="*/ 2385391 w 2385391"/>
                <a:gd name="connsiteY6" fmla="*/ 2057400 h 3518453"/>
                <a:gd name="connsiteX7" fmla="*/ 1938131 w 2385391"/>
                <a:gd name="connsiteY7" fmla="*/ 2643809 h 3518453"/>
                <a:gd name="connsiteX8" fmla="*/ 1719470 w 2385391"/>
                <a:gd name="connsiteY8" fmla="*/ 3299792 h 3518453"/>
                <a:gd name="connsiteX9" fmla="*/ 1033670 w 2385391"/>
                <a:gd name="connsiteY9" fmla="*/ 3349487 h 3518453"/>
                <a:gd name="connsiteX10" fmla="*/ 357809 w 2385391"/>
                <a:gd name="connsiteY10" fmla="*/ 3518453 h 3518453"/>
                <a:gd name="connsiteX11" fmla="*/ 0 w 2385391"/>
                <a:gd name="connsiteY11" fmla="*/ 2733261 h 3518453"/>
                <a:gd name="connsiteX12" fmla="*/ 9939 w 2385391"/>
                <a:gd name="connsiteY12" fmla="*/ 536713 h 3518453"/>
                <a:gd name="connsiteX13" fmla="*/ 467139 w 2385391"/>
                <a:gd name="connsiteY13" fmla="*/ 0 h 3518453"/>
                <a:gd name="connsiteX0" fmla="*/ 467139 w 2385391"/>
                <a:gd name="connsiteY0" fmla="*/ 0 h 3518453"/>
                <a:gd name="connsiteX1" fmla="*/ 1023731 w 2385391"/>
                <a:gd name="connsiteY1" fmla="*/ 357809 h 3518453"/>
                <a:gd name="connsiteX2" fmla="*/ 1630018 w 2385391"/>
                <a:gd name="connsiteY2" fmla="*/ 268357 h 3518453"/>
                <a:gd name="connsiteX3" fmla="*/ 1789044 w 2385391"/>
                <a:gd name="connsiteY3" fmla="*/ 715618 h 3518453"/>
                <a:gd name="connsiteX4" fmla="*/ 2216426 w 2385391"/>
                <a:gd name="connsiteY4" fmla="*/ 1063487 h 3518453"/>
                <a:gd name="connsiteX5" fmla="*/ 2037522 w 2385391"/>
                <a:gd name="connsiteY5" fmla="*/ 1639957 h 3518453"/>
                <a:gd name="connsiteX6" fmla="*/ 2385391 w 2385391"/>
                <a:gd name="connsiteY6" fmla="*/ 2057400 h 3518453"/>
                <a:gd name="connsiteX7" fmla="*/ 1938131 w 2385391"/>
                <a:gd name="connsiteY7" fmla="*/ 2643809 h 3518453"/>
                <a:gd name="connsiteX8" fmla="*/ 1719470 w 2385391"/>
                <a:gd name="connsiteY8" fmla="*/ 3299792 h 3518453"/>
                <a:gd name="connsiteX9" fmla="*/ 1033670 w 2385391"/>
                <a:gd name="connsiteY9" fmla="*/ 3349487 h 3518453"/>
                <a:gd name="connsiteX10" fmla="*/ 357809 w 2385391"/>
                <a:gd name="connsiteY10" fmla="*/ 3518453 h 3518453"/>
                <a:gd name="connsiteX11" fmla="*/ 0 w 2385391"/>
                <a:gd name="connsiteY11" fmla="*/ 2733261 h 3518453"/>
                <a:gd name="connsiteX12" fmla="*/ 9939 w 2385391"/>
                <a:gd name="connsiteY12" fmla="*/ 536713 h 3518453"/>
                <a:gd name="connsiteX13" fmla="*/ 467139 w 2385391"/>
                <a:gd name="connsiteY13" fmla="*/ 0 h 3518453"/>
                <a:gd name="connsiteX0" fmla="*/ 467139 w 2385391"/>
                <a:gd name="connsiteY0" fmla="*/ 2004 h 3520457"/>
                <a:gd name="connsiteX1" fmla="*/ 1023731 w 2385391"/>
                <a:gd name="connsiteY1" fmla="*/ 359813 h 3520457"/>
                <a:gd name="connsiteX2" fmla="*/ 1630018 w 2385391"/>
                <a:gd name="connsiteY2" fmla="*/ 270361 h 3520457"/>
                <a:gd name="connsiteX3" fmla="*/ 1789044 w 2385391"/>
                <a:gd name="connsiteY3" fmla="*/ 717622 h 3520457"/>
                <a:gd name="connsiteX4" fmla="*/ 2216426 w 2385391"/>
                <a:gd name="connsiteY4" fmla="*/ 1065491 h 3520457"/>
                <a:gd name="connsiteX5" fmla="*/ 2037522 w 2385391"/>
                <a:gd name="connsiteY5" fmla="*/ 1641961 h 3520457"/>
                <a:gd name="connsiteX6" fmla="*/ 2385391 w 2385391"/>
                <a:gd name="connsiteY6" fmla="*/ 2059404 h 3520457"/>
                <a:gd name="connsiteX7" fmla="*/ 1938131 w 2385391"/>
                <a:gd name="connsiteY7" fmla="*/ 2645813 h 3520457"/>
                <a:gd name="connsiteX8" fmla="*/ 1719470 w 2385391"/>
                <a:gd name="connsiteY8" fmla="*/ 3301796 h 3520457"/>
                <a:gd name="connsiteX9" fmla="*/ 1033670 w 2385391"/>
                <a:gd name="connsiteY9" fmla="*/ 3351491 h 3520457"/>
                <a:gd name="connsiteX10" fmla="*/ 357809 w 2385391"/>
                <a:gd name="connsiteY10" fmla="*/ 3520457 h 3520457"/>
                <a:gd name="connsiteX11" fmla="*/ 0 w 2385391"/>
                <a:gd name="connsiteY11" fmla="*/ 2735265 h 3520457"/>
                <a:gd name="connsiteX12" fmla="*/ 9939 w 2385391"/>
                <a:gd name="connsiteY12" fmla="*/ 538717 h 3520457"/>
                <a:gd name="connsiteX13" fmla="*/ 467139 w 2385391"/>
                <a:gd name="connsiteY13" fmla="*/ 2004 h 3520457"/>
                <a:gd name="connsiteX0" fmla="*/ 467139 w 2385391"/>
                <a:gd name="connsiteY0" fmla="*/ 2004 h 3520457"/>
                <a:gd name="connsiteX1" fmla="*/ 1023731 w 2385391"/>
                <a:gd name="connsiteY1" fmla="*/ 359813 h 3520457"/>
                <a:gd name="connsiteX2" fmla="*/ 1630018 w 2385391"/>
                <a:gd name="connsiteY2" fmla="*/ 270361 h 3520457"/>
                <a:gd name="connsiteX3" fmla="*/ 1789044 w 2385391"/>
                <a:gd name="connsiteY3" fmla="*/ 717622 h 3520457"/>
                <a:gd name="connsiteX4" fmla="*/ 2216426 w 2385391"/>
                <a:gd name="connsiteY4" fmla="*/ 1065491 h 3520457"/>
                <a:gd name="connsiteX5" fmla="*/ 2037522 w 2385391"/>
                <a:gd name="connsiteY5" fmla="*/ 1641961 h 3520457"/>
                <a:gd name="connsiteX6" fmla="*/ 2385391 w 2385391"/>
                <a:gd name="connsiteY6" fmla="*/ 2059404 h 3520457"/>
                <a:gd name="connsiteX7" fmla="*/ 1938131 w 2385391"/>
                <a:gd name="connsiteY7" fmla="*/ 2645813 h 3520457"/>
                <a:gd name="connsiteX8" fmla="*/ 1719470 w 2385391"/>
                <a:gd name="connsiteY8" fmla="*/ 3301796 h 3520457"/>
                <a:gd name="connsiteX9" fmla="*/ 1033670 w 2385391"/>
                <a:gd name="connsiteY9" fmla="*/ 3351491 h 3520457"/>
                <a:gd name="connsiteX10" fmla="*/ 357809 w 2385391"/>
                <a:gd name="connsiteY10" fmla="*/ 3520457 h 3520457"/>
                <a:gd name="connsiteX11" fmla="*/ 0 w 2385391"/>
                <a:gd name="connsiteY11" fmla="*/ 2735265 h 3520457"/>
                <a:gd name="connsiteX12" fmla="*/ 9939 w 2385391"/>
                <a:gd name="connsiteY12" fmla="*/ 538717 h 3520457"/>
                <a:gd name="connsiteX13" fmla="*/ 467139 w 2385391"/>
                <a:gd name="connsiteY13" fmla="*/ 2004 h 3520457"/>
                <a:gd name="connsiteX0" fmla="*/ 467139 w 2385391"/>
                <a:gd name="connsiteY0" fmla="*/ 1983 h 3520436"/>
                <a:gd name="connsiteX1" fmla="*/ 991074 w 2385391"/>
                <a:gd name="connsiteY1" fmla="*/ 363058 h 3520436"/>
                <a:gd name="connsiteX2" fmla="*/ 1630018 w 2385391"/>
                <a:gd name="connsiteY2" fmla="*/ 270340 h 3520436"/>
                <a:gd name="connsiteX3" fmla="*/ 1789044 w 2385391"/>
                <a:gd name="connsiteY3" fmla="*/ 717601 h 3520436"/>
                <a:gd name="connsiteX4" fmla="*/ 2216426 w 2385391"/>
                <a:gd name="connsiteY4" fmla="*/ 1065470 h 3520436"/>
                <a:gd name="connsiteX5" fmla="*/ 2037522 w 2385391"/>
                <a:gd name="connsiteY5" fmla="*/ 1641940 h 3520436"/>
                <a:gd name="connsiteX6" fmla="*/ 2385391 w 2385391"/>
                <a:gd name="connsiteY6" fmla="*/ 2059383 h 3520436"/>
                <a:gd name="connsiteX7" fmla="*/ 1938131 w 2385391"/>
                <a:gd name="connsiteY7" fmla="*/ 2645792 h 3520436"/>
                <a:gd name="connsiteX8" fmla="*/ 1719470 w 2385391"/>
                <a:gd name="connsiteY8" fmla="*/ 3301775 h 3520436"/>
                <a:gd name="connsiteX9" fmla="*/ 1033670 w 2385391"/>
                <a:gd name="connsiteY9" fmla="*/ 3351470 h 3520436"/>
                <a:gd name="connsiteX10" fmla="*/ 357809 w 2385391"/>
                <a:gd name="connsiteY10" fmla="*/ 3520436 h 3520436"/>
                <a:gd name="connsiteX11" fmla="*/ 0 w 2385391"/>
                <a:gd name="connsiteY11" fmla="*/ 2735244 h 3520436"/>
                <a:gd name="connsiteX12" fmla="*/ 9939 w 2385391"/>
                <a:gd name="connsiteY12" fmla="*/ 538696 h 3520436"/>
                <a:gd name="connsiteX13" fmla="*/ 467139 w 2385391"/>
                <a:gd name="connsiteY13" fmla="*/ 1983 h 3520436"/>
                <a:gd name="connsiteX0" fmla="*/ 467139 w 2385391"/>
                <a:gd name="connsiteY0" fmla="*/ 3421 h 3521874"/>
                <a:gd name="connsiteX1" fmla="*/ 991074 w 2385391"/>
                <a:gd name="connsiteY1" fmla="*/ 364496 h 3521874"/>
                <a:gd name="connsiteX2" fmla="*/ 1630018 w 2385391"/>
                <a:gd name="connsiteY2" fmla="*/ 271778 h 3521874"/>
                <a:gd name="connsiteX3" fmla="*/ 1789044 w 2385391"/>
                <a:gd name="connsiteY3" fmla="*/ 719039 h 3521874"/>
                <a:gd name="connsiteX4" fmla="*/ 2216426 w 2385391"/>
                <a:gd name="connsiteY4" fmla="*/ 1066908 h 3521874"/>
                <a:gd name="connsiteX5" fmla="*/ 2037522 w 2385391"/>
                <a:gd name="connsiteY5" fmla="*/ 1643378 h 3521874"/>
                <a:gd name="connsiteX6" fmla="*/ 2385391 w 2385391"/>
                <a:gd name="connsiteY6" fmla="*/ 2060821 h 3521874"/>
                <a:gd name="connsiteX7" fmla="*/ 1938131 w 2385391"/>
                <a:gd name="connsiteY7" fmla="*/ 2647230 h 3521874"/>
                <a:gd name="connsiteX8" fmla="*/ 1719470 w 2385391"/>
                <a:gd name="connsiteY8" fmla="*/ 3303213 h 3521874"/>
                <a:gd name="connsiteX9" fmla="*/ 1033670 w 2385391"/>
                <a:gd name="connsiteY9" fmla="*/ 3352908 h 3521874"/>
                <a:gd name="connsiteX10" fmla="*/ 357809 w 2385391"/>
                <a:gd name="connsiteY10" fmla="*/ 3521874 h 3521874"/>
                <a:gd name="connsiteX11" fmla="*/ 0 w 2385391"/>
                <a:gd name="connsiteY11" fmla="*/ 2736682 h 3521874"/>
                <a:gd name="connsiteX12" fmla="*/ 9939 w 2385391"/>
                <a:gd name="connsiteY12" fmla="*/ 540134 h 3521874"/>
                <a:gd name="connsiteX13" fmla="*/ 467139 w 2385391"/>
                <a:gd name="connsiteY13" fmla="*/ 3421 h 3521874"/>
                <a:gd name="connsiteX0" fmla="*/ 467139 w 2385391"/>
                <a:gd name="connsiteY0" fmla="*/ 3421 h 3521874"/>
                <a:gd name="connsiteX1" fmla="*/ 991074 w 2385391"/>
                <a:gd name="connsiteY1" fmla="*/ 364496 h 3521874"/>
                <a:gd name="connsiteX2" fmla="*/ 1630018 w 2385391"/>
                <a:gd name="connsiteY2" fmla="*/ 271778 h 3521874"/>
                <a:gd name="connsiteX3" fmla="*/ 1789044 w 2385391"/>
                <a:gd name="connsiteY3" fmla="*/ 719039 h 3521874"/>
                <a:gd name="connsiteX4" fmla="*/ 2216426 w 2385391"/>
                <a:gd name="connsiteY4" fmla="*/ 1066908 h 3521874"/>
                <a:gd name="connsiteX5" fmla="*/ 2037522 w 2385391"/>
                <a:gd name="connsiteY5" fmla="*/ 1643378 h 3521874"/>
                <a:gd name="connsiteX6" fmla="*/ 2385391 w 2385391"/>
                <a:gd name="connsiteY6" fmla="*/ 2060821 h 3521874"/>
                <a:gd name="connsiteX7" fmla="*/ 1938131 w 2385391"/>
                <a:gd name="connsiteY7" fmla="*/ 2647230 h 3521874"/>
                <a:gd name="connsiteX8" fmla="*/ 1719470 w 2385391"/>
                <a:gd name="connsiteY8" fmla="*/ 3303213 h 3521874"/>
                <a:gd name="connsiteX9" fmla="*/ 1033670 w 2385391"/>
                <a:gd name="connsiteY9" fmla="*/ 3352908 h 3521874"/>
                <a:gd name="connsiteX10" fmla="*/ 357809 w 2385391"/>
                <a:gd name="connsiteY10" fmla="*/ 3521874 h 3521874"/>
                <a:gd name="connsiteX11" fmla="*/ 0 w 2385391"/>
                <a:gd name="connsiteY11" fmla="*/ 2736682 h 3521874"/>
                <a:gd name="connsiteX12" fmla="*/ 9939 w 2385391"/>
                <a:gd name="connsiteY12" fmla="*/ 540134 h 3521874"/>
                <a:gd name="connsiteX13" fmla="*/ 467139 w 2385391"/>
                <a:gd name="connsiteY13" fmla="*/ 3421 h 3521874"/>
                <a:gd name="connsiteX0" fmla="*/ 467139 w 2385391"/>
                <a:gd name="connsiteY0" fmla="*/ 3421 h 3521874"/>
                <a:gd name="connsiteX1" fmla="*/ 991074 w 2385391"/>
                <a:gd name="connsiteY1" fmla="*/ 364496 h 3521874"/>
                <a:gd name="connsiteX2" fmla="*/ 1630018 w 2385391"/>
                <a:gd name="connsiteY2" fmla="*/ 271778 h 3521874"/>
                <a:gd name="connsiteX3" fmla="*/ 1789044 w 2385391"/>
                <a:gd name="connsiteY3" fmla="*/ 719039 h 3521874"/>
                <a:gd name="connsiteX4" fmla="*/ 2216426 w 2385391"/>
                <a:gd name="connsiteY4" fmla="*/ 1066908 h 3521874"/>
                <a:gd name="connsiteX5" fmla="*/ 2037522 w 2385391"/>
                <a:gd name="connsiteY5" fmla="*/ 1643378 h 3521874"/>
                <a:gd name="connsiteX6" fmla="*/ 2385391 w 2385391"/>
                <a:gd name="connsiteY6" fmla="*/ 2060821 h 3521874"/>
                <a:gd name="connsiteX7" fmla="*/ 1938131 w 2385391"/>
                <a:gd name="connsiteY7" fmla="*/ 2647230 h 3521874"/>
                <a:gd name="connsiteX8" fmla="*/ 1719470 w 2385391"/>
                <a:gd name="connsiteY8" fmla="*/ 3303213 h 3521874"/>
                <a:gd name="connsiteX9" fmla="*/ 1033670 w 2385391"/>
                <a:gd name="connsiteY9" fmla="*/ 3352908 h 3521874"/>
                <a:gd name="connsiteX10" fmla="*/ 357809 w 2385391"/>
                <a:gd name="connsiteY10" fmla="*/ 3521874 h 3521874"/>
                <a:gd name="connsiteX11" fmla="*/ 0 w 2385391"/>
                <a:gd name="connsiteY11" fmla="*/ 2736682 h 3521874"/>
                <a:gd name="connsiteX12" fmla="*/ 9939 w 2385391"/>
                <a:gd name="connsiteY12" fmla="*/ 540134 h 3521874"/>
                <a:gd name="connsiteX13" fmla="*/ 467139 w 2385391"/>
                <a:gd name="connsiteY13" fmla="*/ 3421 h 3521874"/>
                <a:gd name="connsiteX0" fmla="*/ 467139 w 2385391"/>
                <a:gd name="connsiteY0" fmla="*/ 3421 h 3521874"/>
                <a:gd name="connsiteX1" fmla="*/ 991074 w 2385391"/>
                <a:gd name="connsiteY1" fmla="*/ 364496 h 3521874"/>
                <a:gd name="connsiteX2" fmla="*/ 1620221 w 2385391"/>
                <a:gd name="connsiteY2" fmla="*/ 291372 h 3521874"/>
                <a:gd name="connsiteX3" fmla="*/ 1789044 w 2385391"/>
                <a:gd name="connsiteY3" fmla="*/ 719039 h 3521874"/>
                <a:gd name="connsiteX4" fmla="*/ 2216426 w 2385391"/>
                <a:gd name="connsiteY4" fmla="*/ 1066908 h 3521874"/>
                <a:gd name="connsiteX5" fmla="*/ 2037522 w 2385391"/>
                <a:gd name="connsiteY5" fmla="*/ 1643378 h 3521874"/>
                <a:gd name="connsiteX6" fmla="*/ 2385391 w 2385391"/>
                <a:gd name="connsiteY6" fmla="*/ 2060821 h 3521874"/>
                <a:gd name="connsiteX7" fmla="*/ 1938131 w 2385391"/>
                <a:gd name="connsiteY7" fmla="*/ 2647230 h 3521874"/>
                <a:gd name="connsiteX8" fmla="*/ 1719470 w 2385391"/>
                <a:gd name="connsiteY8" fmla="*/ 3303213 h 3521874"/>
                <a:gd name="connsiteX9" fmla="*/ 1033670 w 2385391"/>
                <a:gd name="connsiteY9" fmla="*/ 3352908 h 3521874"/>
                <a:gd name="connsiteX10" fmla="*/ 357809 w 2385391"/>
                <a:gd name="connsiteY10" fmla="*/ 3521874 h 3521874"/>
                <a:gd name="connsiteX11" fmla="*/ 0 w 2385391"/>
                <a:gd name="connsiteY11" fmla="*/ 2736682 h 3521874"/>
                <a:gd name="connsiteX12" fmla="*/ 9939 w 2385391"/>
                <a:gd name="connsiteY12" fmla="*/ 540134 h 3521874"/>
                <a:gd name="connsiteX13" fmla="*/ 467139 w 2385391"/>
                <a:gd name="connsiteY13" fmla="*/ 3421 h 3521874"/>
                <a:gd name="connsiteX0" fmla="*/ 467139 w 2385391"/>
                <a:gd name="connsiteY0" fmla="*/ 3421 h 3521874"/>
                <a:gd name="connsiteX1" fmla="*/ 991074 w 2385391"/>
                <a:gd name="connsiteY1" fmla="*/ 364496 h 3521874"/>
                <a:gd name="connsiteX2" fmla="*/ 1620221 w 2385391"/>
                <a:gd name="connsiteY2" fmla="*/ 291372 h 3521874"/>
                <a:gd name="connsiteX3" fmla="*/ 1789044 w 2385391"/>
                <a:gd name="connsiteY3" fmla="*/ 719039 h 3521874"/>
                <a:gd name="connsiteX4" fmla="*/ 2216426 w 2385391"/>
                <a:gd name="connsiteY4" fmla="*/ 1066908 h 3521874"/>
                <a:gd name="connsiteX5" fmla="*/ 2037522 w 2385391"/>
                <a:gd name="connsiteY5" fmla="*/ 1643378 h 3521874"/>
                <a:gd name="connsiteX6" fmla="*/ 2385391 w 2385391"/>
                <a:gd name="connsiteY6" fmla="*/ 2060821 h 3521874"/>
                <a:gd name="connsiteX7" fmla="*/ 1938131 w 2385391"/>
                <a:gd name="connsiteY7" fmla="*/ 2647230 h 3521874"/>
                <a:gd name="connsiteX8" fmla="*/ 1719470 w 2385391"/>
                <a:gd name="connsiteY8" fmla="*/ 3303213 h 3521874"/>
                <a:gd name="connsiteX9" fmla="*/ 1033670 w 2385391"/>
                <a:gd name="connsiteY9" fmla="*/ 3352908 h 3521874"/>
                <a:gd name="connsiteX10" fmla="*/ 357809 w 2385391"/>
                <a:gd name="connsiteY10" fmla="*/ 3521874 h 3521874"/>
                <a:gd name="connsiteX11" fmla="*/ 0 w 2385391"/>
                <a:gd name="connsiteY11" fmla="*/ 2736682 h 3521874"/>
                <a:gd name="connsiteX12" fmla="*/ 9939 w 2385391"/>
                <a:gd name="connsiteY12" fmla="*/ 540134 h 3521874"/>
                <a:gd name="connsiteX13" fmla="*/ 467139 w 2385391"/>
                <a:gd name="connsiteY13" fmla="*/ 3421 h 3521874"/>
                <a:gd name="connsiteX0" fmla="*/ 467139 w 2385391"/>
                <a:gd name="connsiteY0" fmla="*/ 3421 h 3521874"/>
                <a:gd name="connsiteX1" fmla="*/ 991074 w 2385391"/>
                <a:gd name="connsiteY1" fmla="*/ 364496 h 3521874"/>
                <a:gd name="connsiteX2" fmla="*/ 1620221 w 2385391"/>
                <a:gd name="connsiteY2" fmla="*/ 291372 h 3521874"/>
                <a:gd name="connsiteX3" fmla="*/ 1789044 w 2385391"/>
                <a:gd name="connsiteY3" fmla="*/ 719039 h 3521874"/>
                <a:gd name="connsiteX4" fmla="*/ 2216426 w 2385391"/>
                <a:gd name="connsiteY4" fmla="*/ 1066908 h 3521874"/>
                <a:gd name="connsiteX5" fmla="*/ 2037522 w 2385391"/>
                <a:gd name="connsiteY5" fmla="*/ 1643378 h 3521874"/>
                <a:gd name="connsiteX6" fmla="*/ 2385391 w 2385391"/>
                <a:gd name="connsiteY6" fmla="*/ 2060821 h 3521874"/>
                <a:gd name="connsiteX7" fmla="*/ 1938131 w 2385391"/>
                <a:gd name="connsiteY7" fmla="*/ 2647230 h 3521874"/>
                <a:gd name="connsiteX8" fmla="*/ 1719470 w 2385391"/>
                <a:gd name="connsiteY8" fmla="*/ 3303213 h 3521874"/>
                <a:gd name="connsiteX9" fmla="*/ 1033670 w 2385391"/>
                <a:gd name="connsiteY9" fmla="*/ 3352908 h 3521874"/>
                <a:gd name="connsiteX10" fmla="*/ 357809 w 2385391"/>
                <a:gd name="connsiteY10" fmla="*/ 3521874 h 3521874"/>
                <a:gd name="connsiteX11" fmla="*/ 0 w 2385391"/>
                <a:gd name="connsiteY11" fmla="*/ 2736682 h 3521874"/>
                <a:gd name="connsiteX12" fmla="*/ 9939 w 2385391"/>
                <a:gd name="connsiteY12" fmla="*/ 540134 h 3521874"/>
                <a:gd name="connsiteX13" fmla="*/ 467139 w 2385391"/>
                <a:gd name="connsiteY13" fmla="*/ 3421 h 3521874"/>
                <a:gd name="connsiteX0" fmla="*/ 467139 w 2385391"/>
                <a:gd name="connsiteY0" fmla="*/ 3421 h 3521874"/>
                <a:gd name="connsiteX1" fmla="*/ 991074 w 2385391"/>
                <a:gd name="connsiteY1" fmla="*/ 364496 h 3521874"/>
                <a:gd name="connsiteX2" fmla="*/ 1597361 w 2385391"/>
                <a:gd name="connsiteY2" fmla="*/ 304435 h 3521874"/>
                <a:gd name="connsiteX3" fmla="*/ 1789044 w 2385391"/>
                <a:gd name="connsiteY3" fmla="*/ 719039 h 3521874"/>
                <a:gd name="connsiteX4" fmla="*/ 2216426 w 2385391"/>
                <a:gd name="connsiteY4" fmla="*/ 1066908 h 3521874"/>
                <a:gd name="connsiteX5" fmla="*/ 2037522 w 2385391"/>
                <a:gd name="connsiteY5" fmla="*/ 1643378 h 3521874"/>
                <a:gd name="connsiteX6" fmla="*/ 2385391 w 2385391"/>
                <a:gd name="connsiteY6" fmla="*/ 2060821 h 3521874"/>
                <a:gd name="connsiteX7" fmla="*/ 1938131 w 2385391"/>
                <a:gd name="connsiteY7" fmla="*/ 2647230 h 3521874"/>
                <a:gd name="connsiteX8" fmla="*/ 1719470 w 2385391"/>
                <a:gd name="connsiteY8" fmla="*/ 3303213 h 3521874"/>
                <a:gd name="connsiteX9" fmla="*/ 1033670 w 2385391"/>
                <a:gd name="connsiteY9" fmla="*/ 3352908 h 3521874"/>
                <a:gd name="connsiteX10" fmla="*/ 357809 w 2385391"/>
                <a:gd name="connsiteY10" fmla="*/ 3521874 h 3521874"/>
                <a:gd name="connsiteX11" fmla="*/ 0 w 2385391"/>
                <a:gd name="connsiteY11" fmla="*/ 2736682 h 3521874"/>
                <a:gd name="connsiteX12" fmla="*/ 9939 w 2385391"/>
                <a:gd name="connsiteY12" fmla="*/ 540134 h 3521874"/>
                <a:gd name="connsiteX13" fmla="*/ 467139 w 2385391"/>
                <a:gd name="connsiteY13" fmla="*/ 3421 h 3521874"/>
                <a:gd name="connsiteX0" fmla="*/ 467139 w 2385391"/>
                <a:gd name="connsiteY0" fmla="*/ 3421 h 3521874"/>
                <a:gd name="connsiteX1" fmla="*/ 991074 w 2385391"/>
                <a:gd name="connsiteY1" fmla="*/ 364496 h 3521874"/>
                <a:gd name="connsiteX2" fmla="*/ 1597361 w 2385391"/>
                <a:gd name="connsiteY2" fmla="*/ 304435 h 3521874"/>
                <a:gd name="connsiteX3" fmla="*/ 1789044 w 2385391"/>
                <a:gd name="connsiteY3" fmla="*/ 719039 h 3521874"/>
                <a:gd name="connsiteX4" fmla="*/ 2216426 w 2385391"/>
                <a:gd name="connsiteY4" fmla="*/ 1066908 h 3521874"/>
                <a:gd name="connsiteX5" fmla="*/ 2037522 w 2385391"/>
                <a:gd name="connsiteY5" fmla="*/ 1643378 h 3521874"/>
                <a:gd name="connsiteX6" fmla="*/ 2385391 w 2385391"/>
                <a:gd name="connsiteY6" fmla="*/ 2060821 h 3521874"/>
                <a:gd name="connsiteX7" fmla="*/ 1938131 w 2385391"/>
                <a:gd name="connsiteY7" fmla="*/ 2647230 h 3521874"/>
                <a:gd name="connsiteX8" fmla="*/ 1719470 w 2385391"/>
                <a:gd name="connsiteY8" fmla="*/ 3303213 h 3521874"/>
                <a:gd name="connsiteX9" fmla="*/ 1033670 w 2385391"/>
                <a:gd name="connsiteY9" fmla="*/ 3352908 h 3521874"/>
                <a:gd name="connsiteX10" fmla="*/ 357809 w 2385391"/>
                <a:gd name="connsiteY10" fmla="*/ 3521874 h 3521874"/>
                <a:gd name="connsiteX11" fmla="*/ 0 w 2385391"/>
                <a:gd name="connsiteY11" fmla="*/ 2736682 h 3521874"/>
                <a:gd name="connsiteX12" fmla="*/ 9939 w 2385391"/>
                <a:gd name="connsiteY12" fmla="*/ 540134 h 3521874"/>
                <a:gd name="connsiteX13" fmla="*/ 467139 w 2385391"/>
                <a:gd name="connsiteY13" fmla="*/ 3421 h 3521874"/>
                <a:gd name="connsiteX0" fmla="*/ 467139 w 2385391"/>
                <a:gd name="connsiteY0" fmla="*/ 3421 h 3521874"/>
                <a:gd name="connsiteX1" fmla="*/ 991074 w 2385391"/>
                <a:gd name="connsiteY1" fmla="*/ 364496 h 3521874"/>
                <a:gd name="connsiteX2" fmla="*/ 1597361 w 2385391"/>
                <a:gd name="connsiteY2" fmla="*/ 304435 h 3521874"/>
                <a:gd name="connsiteX3" fmla="*/ 1789044 w 2385391"/>
                <a:gd name="connsiteY3" fmla="*/ 719039 h 3521874"/>
                <a:gd name="connsiteX4" fmla="*/ 2216426 w 2385391"/>
                <a:gd name="connsiteY4" fmla="*/ 1066908 h 3521874"/>
                <a:gd name="connsiteX5" fmla="*/ 2037522 w 2385391"/>
                <a:gd name="connsiteY5" fmla="*/ 1643378 h 3521874"/>
                <a:gd name="connsiteX6" fmla="*/ 2385391 w 2385391"/>
                <a:gd name="connsiteY6" fmla="*/ 2060821 h 3521874"/>
                <a:gd name="connsiteX7" fmla="*/ 1938131 w 2385391"/>
                <a:gd name="connsiteY7" fmla="*/ 2647230 h 3521874"/>
                <a:gd name="connsiteX8" fmla="*/ 1719470 w 2385391"/>
                <a:gd name="connsiteY8" fmla="*/ 3303213 h 3521874"/>
                <a:gd name="connsiteX9" fmla="*/ 1033670 w 2385391"/>
                <a:gd name="connsiteY9" fmla="*/ 3352908 h 3521874"/>
                <a:gd name="connsiteX10" fmla="*/ 357809 w 2385391"/>
                <a:gd name="connsiteY10" fmla="*/ 3521874 h 3521874"/>
                <a:gd name="connsiteX11" fmla="*/ 0 w 2385391"/>
                <a:gd name="connsiteY11" fmla="*/ 2736682 h 3521874"/>
                <a:gd name="connsiteX12" fmla="*/ 9939 w 2385391"/>
                <a:gd name="connsiteY12" fmla="*/ 540134 h 3521874"/>
                <a:gd name="connsiteX13" fmla="*/ 467139 w 2385391"/>
                <a:gd name="connsiteY13" fmla="*/ 3421 h 3521874"/>
                <a:gd name="connsiteX0" fmla="*/ 467139 w 2385391"/>
                <a:gd name="connsiteY0" fmla="*/ 3421 h 3521874"/>
                <a:gd name="connsiteX1" fmla="*/ 991074 w 2385391"/>
                <a:gd name="connsiteY1" fmla="*/ 364496 h 3521874"/>
                <a:gd name="connsiteX2" fmla="*/ 1597361 w 2385391"/>
                <a:gd name="connsiteY2" fmla="*/ 304435 h 3521874"/>
                <a:gd name="connsiteX3" fmla="*/ 1762919 w 2385391"/>
                <a:gd name="connsiteY3" fmla="*/ 728836 h 3521874"/>
                <a:gd name="connsiteX4" fmla="*/ 2216426 w 2385391"/>
                <a:gd name="connsiteY4" fmla="*/ 1066908 h 3521874"/>
                <a:gd name="connsiteX5" fmla="*/ 2037522 w 2385391"/>
                <a:gd name="connsiteY5" fmla="*/ 1643378 h 3521874"/>
                <a:gd name="connsiteX6" fmla="*/ 2385391 w 2385391"/>
                <a:gd name="connsiteY6" fmla="*/ 2060821 h 3521874"/>
                <a:gd name="connsiteX7" fmla="*/ 1938131 w 2385391"/>
                <a:gd name="connsiteY7" fmla="*/ 2647230 h 3521874"/>
                <a:gd name="connsiteX8" fmla="*/ 1719470 w 2385391"/>
                <a:gd name="connsiteY8" fmla="*/ 3303213 h 3521874"/>
                <a:gd name="connsiteX9" fmla="*/ 1033670 w 2385391"/>
                <a:gd name="connsiteY9" fmla="*/ 3352908 h 3521874"/>
                <a:gd name="connsiteX10" fmla="*/ 357809 w 2385391"/>
                <a:gd name="connsiteY10" fmla="*/ 3521874 h 3521874"/>
                <a:gd name="connsiteX11" fmla="*/ 0 w 2385391"/>
                <a:gd name="connsiteY11" fmla="*/ 2736682 h 3521874"/>
                <a:gd name="connsiteX12" fmla="*/ 9939 w 2385391"/>
                <a:gd name="connsiteY12" fmla="*/ 540134 h 3521874"/>
                <a:gd name="connsiteX13" fmla="*/ 467139 w 2385391"/>
                <a:gd name="connsiteY13" fmla="*/ 3421 h 3521874"/>
                <a:gd name="connsiteX0" fmla="*/ 467139 w 2385391"/>
                <a:gd name="connsiteY0" fmla="*/ 3421 h 3521874"/>
                <a:gd name="connsiteX1" fmla="*/ 991074 w 2385391"/>
                <a:gd name="connsiteY1" fmla="*/ 364496 h 3521874"/>
                <a:gd name="connsiteX2" fmla="*/ 1597361 w 2385391"/>
                <a:gd name="connsiteY2" fmla="*/ 304435 h 3521874"/>
                <a:gd name="connsiteX3" fmla="*/ 1762919 w 2385391"/>
                <a:gd name="connsiteY3" fmla="*/ 728836 h 3521874"/>
                <a:gd name="connsiteX4" fmla="*/ 2216426 w 2385391"/>
                <a:gd name="connsiteY4" fmla="*/ 1066908 h 3521874"/>
                <a:gd name="connsiteX5" fmla="*/ 2037522 w 2385391"/>
                <a:gd name="connsiteY5" fmla="*/ 1643378 h 3521874"/>
                <a:gd name="connsiteX6" fmla="*/ 2385391 w 2385391"/>
                <a:gd name="connsiteY6" fmla="*/ 2060821 h 3521874"/>
                <a:gd name="connsiteX7" fmla="*/ 1938131 w 2385391"/>
                <a:gd name="connsiteY7" fmla="*/ 2647230 h 3521874"/>
                <a:gd name="connsiteX8" fmla="*/ 1719470 w 2385391"/>
                <a:gd name="connsiteY8" fmla="*/ 3303213 h 3521874"/>
                <a:gd name="connsiteX9" fmla="*/ 1033670 w 2385391"/>
                <a:gd name="connsiteY9" fmla="*/ 3352908 h 3521874"/>
                <a:gd name="connsiteX10" fmla="*/ 357809 w 2385391"/>
                <a:gd name="connsiteY10" fmla="*/ 3521874 h 3521874"/>
                <a:gd name="connsiteX11" fmla="*/ 0 w 2385391"/>
                <a:gd name="connsiteY11" fmla="*/ 2736682 h 3521874"/>
                <a:gd name="connsiteX12" fmla="*/ 9939 w 2385391"/>
                <a:gd name="connsiteY12" fmla="*/ 540134 h 3521874"/>
                <a:gd name="connsiteX13" fmla="*/ 467139 w 2385391"/>
                <a:gd name="connsiteY13" fmla="*/ 3421 h 3521874"/>
                <a:gd name="connsiteX0" fmla="*/ 467139 w 2385391"/>
                <a:gd name="connsiteY0" fmla="*/ 3421 h 3521874"/>
                <a:gd name="connsiteX1" fmla="*/ 991074 w 2385391"/>
                <a:gd name="connsiteY1" fmla="*/ 364496 h 3521874"/>
                <a:gd name="connsiteX2" fmla="*/ 1597361 w 2385391"/>
                <a:gd name="connsiteY2" fmla="*/ 304435 h 3521874"/>
                <a:gd name="connsiteX3" fmla="*/ 1762919 w 2385391"/>
                <a:gd name="connsiteY3" fmla="*/ 728836 h 3521874"/>
                <a:gd name="connsiteX4" fmla="*/ 2216426 w 2385391"/>
                <a:gd name="connsiteY4" fmla="*/ 1066908 h 3521874"/>
                <a:gd name="connsiteX5" fmla="*/ 2037522 w 2385391"/>
                <a:gd name="connsiteY5" fmla="*/ 1643378 h 3521874"/>
                <a:gd name="connsiteX6" fmla="*/ 2385391 w 2385391"/>
                <a:gd name="connsiteY6" fmla="*/ 2060821 h 3521874"/>
                <a:gd name="connsiteX7" fmla="*/ 1938131 w 2385391"/>
                <a:gd name="connsiteY7" fmla="*/ 2647230 h 3521874"/>
                <a:gd name="connsiteX8" fmla="*/ 1719470 w 2385391"/>
                <a:gd name="connsiteY8" fmla="*/ 3303213 h 3521874"/>
                <a:gd name="connsiteX9" fmla="*/ 1033670 w 2385391"/>
                <a:gd name="connsiteY9" fmla="*/ 3352908 h 3521874"/>
                <a:gd name="connsiteX10" fmla="*/ 357809 w 2385391"/>
                <a:gd name="connsiteY10" fmla="*/ 3521874 h 3521874"/>
                <a:gd name="connsiteX11" fmla="*/ 0 w 2385391"/>
                <a:gd name="connsiteY11" fmla="*/ 2736682 h 3521874"/>
                <a:gd name="connsiteX12" fmla="*/ 9939 w 2385391"/>
                <a:gd name="connsiteY12" fmla="*/ 540134 h 3521874"/>
                <a:gd name="connsiteX13" fmla="*/ 467139 w 2385391"/>
                <a:gd name="connsiteY13" fmla="*/ 3421 h 3521874"/>
                <a:gd name="connsiteX0" fmla="*/ 467139 w 2385391"/>
                <a:gd name="connsiteY0" fmla="*/ 3421 h 3521874"/>
                <a:gd name="connsiteX1" fmla="*/ 991074 w 2385391"/>
                <a:gd name="connsiteY1" fmla="*/ 364496 h 3521874"/>
                <a:gd name="connsiteX2" fmla="*/ 1597361 w 2385391"/>
                <a:gd name="connsiteY2" fmla="*/ 304435 h 3521874"/>
                <a:gd name="connsiteX3" fmla="*/ 1762919 w 2385391"/>
                <a:gd name="connsiteY3" fmla="*/ 741899 h 3521874"/>
                <a:gd name="connsiteX4" fmla="*/ 2216426 w 2385391"/>
                <a:gd name="connsiteY4" fmla="*/ 1066908 h 3521874"/>
                <a:gd name="connsiteX5" fmla="*/ 2037522 w 2385391"/>
                <a:gd name="connsiteY5" fmla="*/ 1643378 h 3521874"/>
                <a:gd name="connsiteX6" fmla="*/ 2385391 w 2385391"/>
                <a:gd name="connsiteY6" fmla="*/ 2060821 h 3521874"/>
                <a:gd name="connsiteX7" fmla="*/ 1938131 w 2385391"/>
                <a:gd name="connsiteY7" fmla="*/ 2647230 h 3521874"/>
                <a:gd name="connsiteX8" fmla="*/ 1719470 w 2385391"/>
                <a:gd name="connsiteY8" fmla="*/ 3303213 h 3521874"/>
                <a:gd name="connsiteX9" fmla="*/ 1033670 w 2385391"/>
                <a:gd name="connsiteY9" fmla="*/ 3352908 h 3521874"/>
                <a:gd name="connsiteX10" fmla="*/ 357809 w 2385391"/>
                <a:gd name="connsiteY10" fmla="*/ 3521874 h 3521874"/>
                <a:gd name="connsiteX11" fmla="*/ 0 w 2385391"/>
                <a:gd name="connsiteY11" fmla="*/ 2736682 h 3521874"/>
                <a:gd name="connsiteX12" fmla="*/ 9939 w 2385391"/>
                <a:gd name="connsiteY12" fmla="*/ 540134 h 3521874"/>
                <a:gd name="connsiteX13" fmla="*/ 467139 w 2385391"/>
                <a:gd name="connsiteY13" fmla="*/ 3421 h 3521874"/>
                <a:gd name="connsiteX0" fmla="*/ 467139 w 2385391"/>
                <a:gd name="connsiteY0" fmla="*/ 3421 h 3521874"/>
                <a:gd name="connsiteX1" fmla="*/ 991074 w 2385391"/>
                <a:gd name="connsiteY1" fmla="*/ 364496 h 3521874"/>
                <a:gd name="connsiteX2" fmla="*/ 1597361 w 2385391"/>
                <a:gd name="connsiteY2" fmla="*/ 304435 h 3521874"/>
                <a:gd name="connsiteX3" fmla="*/ 1762919 w 2385391"/>
                <a:gd name="connsiteY3" fmla="*/ 741899 h 3521874"/>
                <a:gd name="connsiteX4" fmla="*/ 2190300 w 2385391"/>
                <a:gd name="connsiteY4" fmla="*/ 1096300 h 3521874"/>
                <a:gd name="connsiteX5" fmla="*/ 2037522 w 2385391"/>
                <a:gd name="connsiteY5" fmla="*/ 1643378 h 3521874"/>
                <a:gd name="connsiteX6" fmla="*/ 2385391 w 2385391"/>
                <a:gd name="connsiteY6" fmla="*/ 2060821 h 3521874"/>
                <a:gd name="connsiteX7" fmla="*/ 1938131 w 2385391"/>
                <a:gd name="connsiteY7" fmla="*/ 2647230 h 3521874"/>
                <a:gd name="connsiteX8" fmla="*/ 1719470 w 2385391"/>
                <a:gd name="connsiteY8" fmla="*/ 3303213 h 3521874"/>
                <a:gd name="connsiteX9" fmla="*/ 1033670 w 2385391"/>
                <a:gd name="connsiteY9" fmla="*/ 3352908 h 3521874"/>
                <a:gd name="connsiteX10" fmla="*/ 357809 w 2385391"/>
                <a:gd name="connsiteY10" fmla="*/ 3521874 h 3521874"/>
                <a:gd name="connsiteX11" fmla="*/ 0 w 2385391"/>
                <a:gd name="connsiteY11" fmla="*/ 2736682 h 3521874"/>
                <a:gd name="connsiteX12" fmla="*/ 9939 w 2385391"/>
                <a:gd name="connsiteY12" fmla="*/ 540134 h 3521874"/>
                <a:gd name="connsiteX13" fmla="*/ 467139 w 2385391"/>
                <a:gd name="connsiteY13" fmla="*/ 3421 h 3521874"/>
                <a:gd name="connsiteX0" fmla="*/ 467139 w 2385391"/>
                <a:gd name="connsiteY0" fmla="*/ 3421 h 3521874"/>
                <a:gd name="connsiteX1" fmla="*/ 991074 w 2385391"/>
                <a:gd name="connsiteY1" fmla="*/ 364496 h 3521874"/>
                <a:gd name="connsiteX2" fmla="*/ 1597361 w 2385391"/>
                <a:gd name="connsiteY2" fmla="*/ 304435 h 3521874"/>
                <a:gd name="connsiteX3" fmla="*/ 1762919 w 2385391"/>
                <a:gd name="connsiteY3" fmla="*/ 741899 h 3521874"/>
                <a:gd name="connsiteX4" fmla="*/ 2190300 w 2385391"/>
                <a:gd name="connsiteY4" fmla="*/ 1096300 h 3521874"/>
                <a:gd name="connsiteX5" fmla="*/ 2037522 w 2385391"/>
                <a:gd name="connsiteY5" fmla="*/ 1643378 h 3521874"/>
                <a:gd name="connsiteX6" fmla="*/ 2385391 w 2385391"/>
                <a:gd name="connsiteY6" fmla="*/ 2060821 h 3521874"/>
                <a:gd name="connsiteX7" fmla="*/ 1938131 w 2385391"/>
                <a:gd name="connsiteY7" fmla="*/ 2647230 h 3521874"/>
                <a:gd name="connsiteX8" fmla="*/ 1719470 w 2385391"/>
                <a:gd name="connsiteY8" fmla="*/ 3303213 h 3521874"/>
                <a:gd name="connsiteX9" fmla="*/ 1033670 w 2385391"/>
                <a:gd name="connsiteY9" fmla="*/ 3352908 h 3521874"/>
                <a:gd name="connsiteX10" fmla="*/ 357809 w 2385391"/>
                <a:gd name="connsiteY10" fmla="*/ 3521874 h 3521874"/>
                <a:gd name="connsiteX11" fmla="*/ 0 w 2385391"/>
                <a:gd name="connsiteY11" fmla="*/ 2736682 h 3521874"/>
                <a:gd name="connsiteX12" fmla="*/ 9939 w 2385391"/>
                <a:gd name="connsiteY12" fmla="*/ 540134 h 3521874"/>
                <a:gd name="connsiteX13" fmla="*/ 467139 w 2385391"/>
                <a:gd name="connsiteY13" fmla="*/ 3421 h 3521874"/>
                <a:gd name="connsiteX0" fmla="*/ 467139 w 2385391"/>
                <a:gd name="connsiteY0" fmla="*/ 3421 h 3521874"/>
                <a:gd name="connsiteX1" fmla="*/ 991074 w 2385391"/>
                <a:gd name="connsiteY1" fmla="*/ 364496 h 3521874"/>
                <a:gd name="connsiteX2" fmla="*/ 1597361 w 2385391"/>
                <a:gd name="connsiteY2" fmla="*/ 304435 h 3521874"/>
                <a:gd name="connsiteX3" fmla="*/ 1762919 w 2385391"/>
                <a:gd name="connsiteY3" fmla="*/ 741899 h 3521874"/>
                <a:gd name="connsiteX4" fmla="*/ 2190300 w 2385391"/>
                <a:gd name="connsiteY4" fmla="*/ 1096300 h 3521874"/>
                <a:gd name="connsiteX5" fmla="*/ 2037522 w 2385391"/>
                <a:gd name="connsiteY5" fmla="*/ 1643378 h 3521874"/>
                <a:gd name="connsiteX6" fmla="*/ 2385391 w 2385391"/>
                <a:gd name="connsiteY6" fmla="*/ 2060821 h 3521874"/>
                <a:gd name="connsiteX7" fmla="*/ 1938131 w 2385391"/>
                <a:gd name="connsiteY7" fmla="*/ 2647230 h 3521874"/>
                <a:gd name="connsiteX8" fmla="*/ 1719470 w 2385391"/>
                <a:gd name="connsiteY8" fmla="*/ 3303213 h 3521874"/>
                <a:gd name="connsiteX9" fmla="*/ 1033670 w 2385391"/>
                <a:gd name="connsiteY9" fmla="*/ 3352908 h 3521874"/>
                <a:gd name="connsiteX10" fmla="*/ 357809 w 2385391"/>
                <a:gd name="connsiteY10" fmla="*/ 3521874 h 3521874"/>
                <a:gd name="connsiteX11" fmla="*/ 0 w 2385391"/>
                <a:gd name="connsiteY11" fmla="*/ 2736682 h 3521874"/>
                <a:gd name="connsiteX12" fmla="*/ 9939 w 2385391"/>
                <a:gd name="connsiteY12" fmla="*/ 540134 h 3521874"/>
                <a:gd name="connsiteX13" fmla="*/ 467139 w 2385391"/>
                <a:gd name="connsiteY13" fmla="*/ 3421 h 3521874"/>
                <a:gd name="connsiteX0" fmla="*/ 467139 w 2385391"/>
                <a:gd name="connsiteY0" fmla="*/ 3421 h 3521874"/>
                <a:gd name="connsiteX1" fmla="*/ 991074 w 2385391"/>
                <a:gd name="connsiteY1" fmla="*/ 364496 h 3521874"/>
                <a:gd name="connsiteX2" fmla="*/ 1597361 w 2385391"/>
                <a:gd name="connsiteY2" fmla="*/ 304435 h 3521874"/>
                <a:gd name="connsiteX3" fmla="*/ 1762919 w 2385391"/>
                <a:gd name="connsiteY3" fmla="*/ 741899 h 3521874"/>
                <a:gd name="connsiteX4" fmla="*/ 2190300 w 2385391"/>
                <a:gd name="connsiteY4" fmla="*/ 1096300 h 3521874"/>
                <a:gd name="connsiteX5" fmla="*/ 2037522 w 2385391"/>
                <a:gd name="connsiteY5" fmla="*/ 1643378 h 3521874"/>
                <a:gd name="connsiteX6" fmla="*/ 2385391 w 2385391"/>
                <a:gd name="connsiteY6" fmla="*/ 2060821 h 3521874"/>
                <a:gd name="connsiteX7" fmla="*/ 1938131 w 2385391"/>
                <a:gd name="connsiteY7" fmla="*/ 2647230 h 3521874"/>
                <a:gd name="connsiteX8" fmla="*/ 1719470 w 2385391"/>
                <a:gd name="connsiteY8" fmla="*/ 3303213 h 3521874"/>
                <a:gd name="connsiteX9" fmla="*/ 1033670 w 2385391"/>
                <a:gd name="connsiteY9" fmla="*/ 3352908 h 3521874"/>
                <a:gd name="connsiteX10" fmla="*/ 357809 w 2385391"/>
                <a:gd name="connsiteY10" fmla="*/ 3521874 h 3521874"/>
                <a:gd name="connsiteX11" fmla="*/ 0 w 2385391"/>
                <a:gd name="connsiteY11" fmla="*/ 2736682 h 3521874"/>
                <a:gd name="connsiteX12" fmla="*/ 9939 w 2385391"/>
                <a:gd name="connsiteY12" fmla="*/ 540134 h 3521874"/>
                <a:gd name="connsiteX13" fmla="*/ 467139 w 2385391"/>
                <a:gd name="connsiteY13" fmla="*/ 3421 h 3521874"/>
                <a:gd name="connsiteX0" fmla="*/ 467139 w 2385391"/>
                <a:gd name="connsiteY0" fmla="*/ 3421 h 3521874"/>
                <a:gd name="connsiteX1" fmla="*/ 991074 w 2385391"/>
                <a:gd name="connsiteY1" fmla="*/ 364496 h 3521874"/>
                <a:gd name="connsiteX2" fmla="*/ 1597361 w 2385391"/>
                <a:gd name="connsiteY2" fmla="*/ 304435 h 3521874"/>
                <a:gd name="connsiteX3" fmla="*/ 1762919 w 2385391"/>
                <a:gd name="connsiteY3" fmla="*/ 741899 h 3521874"/>
                <a:gd name="connsiteX4" fmla="*/ 2190300 w 2385391"/>
                <a:gd name="connsiteY4" fmla="*/ 1096300 h 3521874"/>
                <a:gd name="connsiteX5" fmla="*/ 2021194 w 2385391"/>
                <a:gd name="connsiteY5" fmla="*/ 1656441 h 3521874"/>
                <a:gd name="connsiteX6" fmla="*/ 2385391 w 2385391"/>
                <a:gd name="connsiteY6" fmla="*/ 2060821 h 3521874"/>
                <a:gd name="connsiteX7" fmla="*/ 1938131 w 2385391"/>
                <a:gd name="connsiteY7" fmla="*/ 2647230 h 3521874"/>
                <a:gd name="connsiteX8" fmla="*/ 1719470 w 2385391"/>
                <a:gd name="connsiteY8" fmla="*/ 3303213 h 3521874"/>
                <a:gd name="connsiteX9" fmla="*/ 1033670 w 2385391"/>
                <a:gd name="connsiteY9" fmla="*/ 3352908 h 3521874"/>
                <a:gd name="connsiteX10" fmla="*/ 357809 w 2385391"/>
                <a:gd name="connsiteY10" fmla="*/ 3521874 h 3521874"/>
                <a:gd name="connsiteX11" fmla="*/ 0 w 2385391"/>
                <a:gd name="connsiteY11" fmla="*/ 2736682 h 3521874"/>
                <a:gd name="connsiteX12" fmla="*/ 9939 w 2385391"/>
                <a:gd name="connsiteY12" fmla="*/ 540134 h 3521874"/>
                <a:gd name="connsiteX13" fmla="*/ 467139 w 2385391"/>
                <a:gd name="connsiteY13" fmla="*/ 3421 h 3521874"/>
                <a:gd name="connsiteX0" fmla="*/ 467139 w 2385391"/>
                <a:gd name="connsiteY0" fmla="*/ 3421 h 3521874"/>
                <a:gd name="connsiteX1" fmla="*/ 991074 w 2385391"/>
                <a:gd name="connsiteY1" fmla="*/ 364496 h 3521874"/>
                <a:gd name="connsiteX2" fmla="*/ 1597361 w 2385391"/>
                <a:gd name="connsiteY2" fmla="*/ 304435 h 3521874"/>
                <a:gd name="connsiteX3" fmla="*/ 1762919 w 2385391"/>
                <a:gd name="connsiteY3" fmla="*/ 741899 h 3521874"/>
                <a:gd name="connsiteX4" fmla="*/ 2190300 w 2385391"/>
                <a:gd name="connsiteY4" fmla="*/ 1096300 h 3521874"/>
                <a:gd name="connsiteX5" fmla="*/ 2021194 w 2385391"/>
                <a:gd name="connsiteY5" fmla="*/ 1656441 h 3521874"/>
                <a:gd name="connsiteX6" fmla="*/ 2385391 w 2385391"/>
                <a:gd name="connsiteY6" fmla="*/ 2060821 h 3521874"/>
                <a:gd name="connsiteX7" fmla="*/ 1938131 w 2385391"/>
                <a:gd name="connsiteY7" fmla="*/ 2647230 h 3521874"/>
                <a:gd name="connsiteX8" fmla="*/ 1719470 w 2385391"/>
                <a:gd name="connsiteY8" fmla="*/ 3303213 h 3521874"/>
                <a:gd name="connsiteX9" fmla="*/ 1033670 w 2385391"/>
                <a:gd name="connsiteY9" fmla="*/ 3352908 h 3521874"/>
                <a:gd name="connsiteX10" fmla="*/ 357809 w 2385391"/>
                <a:gd name="connsiteY10" fmla="*/ 3521874 h 3521874"/>
                <a:gd name="connsiteX11" fmla="*/ 0 w 2385391"/>
                <a:gd name="connsiteY11" fmla="*/ 2736682 h 3521874"/>
                <a:gd name="connsiteX12" fmla="*/ 9939 w 2385391"/>
                <a:gd name="connsiteY12" fmla="*/ 540134 h 3521874"/>
                <a:gd name="connsiteX13" fmla="*/ 467139 w 2385391"/>
                <a:gd name="connsiteY13" fmla="*/ 3421 h 3521874"/>
                <a:gd name="connsiteX0" fmla="*/ 467139 w 2385391"/>
                <a:gd name="connsiteY0" fmla="*/ 3421 h 3521874"/>
                <a:gd name="connsiteX1" fmla="*/ 991074 w 2385391"/>
                <a:gd name="connsiteY1" fmla="*/ 364496 h 3521874"/>
                <a:gd name="connsiteX2" fmla="*/ 1597361 w 2385391"/>
                <a:gd name="connsiteY2" fmla="*/ 304435 h 3521874"/>
                <a:gd name="connsiteX3" fmla="*/ 1762919 w 2385391"/>
                <a:gd name="connsiteY3" fmla="*/ 741899 h 3521874"/>
                <a:gd name="connsiteX4" fmla="*/ 2190300 w 2385391"/>
                <a:gd name="connsiteY4" fmla="*/ 1096300 h 3521874"/>
                <a:gd name="connsiteX5" fmla="*/ 1995068 w 2385391"/>
                <a:gd name="connsiteY5" fmla="*/ 1640113 h 3521874"/>
                <a:gd name="connsiteX6" fmla="*/ 2385391 w 2385391"/>
                <a:gd name="connsiteY6" fmla="*/ 2060821 h 3521874"/>
                <a:gd name="connsiteX7" fmla="*/ 1938131 w 2385391"/>
                <a:gd name="connsiteY7" fmla="*/ 2647230 h 3521874"/>
                <a:gd name="connsiteX8" fmla="*/ 1719470 w 2385391"/>
                <a:gd name="connsiteY8" fmla="*/ 3303213 h 3521874"/>
                <a:gd name="connsiteX9" fmla="*/ 1033670 w 2385391"/>
                <a:gd name="connsiteY9" fmla="*/ 3352908 h 3521874"/>
                <a:gd name="connsiteX10" fmla="*/ 357809 w 2385391"/>
                <a:gd name="connsiteY10" fmla="*/ 3521874 h 3521874"/>
                <a:gd name="connsiteX11" fmla="*/ 0 w 2385391"/>
                <a:gd name="connsiteY11" fmla="*/ 2736682 h 3521874"/>
                <a:gd name="connsiteX12" fmla="*/ 9939 w 2385391"/>
                <a:gd name="connsiteY12" fmla="*/ 540134 h 3521874"/>
                <a:gd name="connsiteX13" fmla="*/ 467139 w 2385391"/>
                <a:gd name="connsiteY13" fmla="*/ 3421 h 3521874"/>
                <a:gd name="connsiteX0" fmla="*/ 467139 w 2385391"/>
                <a:gd name="connsiteY0" fmla="*/ 3421 h 3521874"/>
                <a:gd name="connsiteX1" fmla="*/ 991074 w 2385391"/>
                <a:gd name="connsiteY1" fmla="*/ 364496 h 3521874"/>
                <a:gd name="connsiteX2" fmla="*/ 1597361 w 2385391"/>
                <a:gd name="connsiteY2" fmla="*/ 304435 h 3521874"/>
                <a:gd name="connsiteX3" fmla="*/ 1762919 w 2385391"/>
                <a:gd name="connsiteY3" fmla="*/ 741899 h 3521874"/>
                <a:gd name="connsiteX4" fmla="*/ 2190300 w 2385391"/>
                <a:gd name="connsiteY4" fmla="*/ 1096300 h 3521874"/>
                <a:gd name="connsiteX5" fmla="*/ 1982005 w 2385391"/>
                <a:gd name="connsiteY5" fmla="*/ 1627050 h 3521874"/>
                <a:gd name="connsiteX6" fmla="*/ 2385391 w 2385391"/>
                <a:gd name="connsiteY6" fmla="*/ 2060821 h 3521874"/>
                <a:gd name="connsiteX7" fmla="*/ 1938131 w 2385391"/>
                <a:gd name="connsiteY7" fmla="*/ 2647230 h 3521874"/>
                <a:gd name="connsiteX8" fmla="*/ 1719470 w 2385391"/>
                <a:gd name="connsiteY8" fmla="*/ 3303213 h 3521874"/>
                <a:gd name="connsiteX9" fmla="*/ 1033670 w 2385391"/>
                <a:gd name="connsiteY9" fmla="*/ 3352908 h 3521874"/>
                <a:gd name="connsiteX10" fmla="*/ 357809 w 2385391"/>
                <a:gd name="connsiteY10" fmla="*/ 3521874 h 3521874"/>
                <a:gd name="connsiteX11" fmla="*/ 0 w 2385391"/>
                <a:gd name="connsiteY11" fmla="*/ 2736682 h 3521874"/>
                <a:gd name="connsiteX12" fmla="*/ 9939 w 2385391"/>
                <a:gd name="connsiteY12" fmla="*/ 540134 h 3521874"/>
                <a:gd name="connsiteX13" fmla="*/ 467139 w 2385391"/>
                <a:gd name="connsiteY13" fmla="*/ 3421 h 3521874"/>
                <a:gd name="connsiteX0" fmla="*/ 467139 w 2385391"/>
                <a:gd name="connsiteY0" fmla="*/ 3421 h 3521874"/>
                <a:gd name="connsiteX1" fmla="*/ 991074 w 2385391"/>
                <a:gd name="connsiteY1" fmla="*/ 364496 h 3521874"/>
                <a:gd name="connsiteX2" fmla="*/ 1597361 w 2385391"/>
                <a:gd name="connsiteY2" fmla="*/ 304435 h 3521874"/>
                <a:gd name="connsiteX3" fmla="*/ 1762919 w 2385391"/>
                <a:gd name="connsiteY3" fmla="*/ 741899 h 3521874"/>
                <a:gd name="connsiteX4" fmla="*/ 2190300 w 2385391"/>
                <a:gd name="connsiteY4" fmla="*/ 1096300 h 3521874"/>
                <a:gd name="connsiteX5" fmla="*/ 1982005 w 2385391"/>
                <a:gd name="connsiteY5" fmla="*/ 1627050 h 3521874"/>
                <a:gd name="connsiteX6" fmla="*/ 2385391 w 2385391"/>
                <a:gd name="connsiteY6" fmla="*/ 2060821 h 3521874"/>
                <a:gd name="connsiteX7" fmla="*/ 1938131 w 2385391"/>
                <a:gd name="connsiteY7" fmla="*/ 2647230 h 3521874"/>
                <a:gd name="connsiteX8" fmla="*/ 1719470 w 2385391"/>
                <a:gd name="connsiteY8" fmla="*/ 3303213 h 3521874"/>
                <a:gd name="connsiteX9" fmla="*/ 1033670 w 2385391"/>
                <a:gd name="connsiteY9" fmla="*/ 3352908 h 3521874"/>
                <a:gd name="connsiteX10" fmla="*/ 357809 w 2385391"/>
                <a:gd name="connsiteY10" fmla="*/ 3521874 h 3521874"/>
                <a:gd name="connsiteX11" fmla="*/ 0 w 2385391"/>
                <a:gd name="connsiteY11" fmla="*/ 2736682 h 3521874"/>
                <a:gd name="connsiteX12" fmla="*/ 9939 w 2385391"/>
                <a:gd name="connsiteY12" fmla="*/ 540134 h 3521874"/>
                <a:gd name="connsiteX13" fmla="*/ 467139 w 2385391"/>
                <a:gd name="connsiteY13" fmla="*/ 3421 h 3521874"/>
                <a:gd name="connsiteX0" fmla="*/ 467139 w 2385391"/>
                <a:gd name="connsiteY0" fmla="*/ 3421 h 3521874"/>
                <a:gd name="connsiteX1" fmla="*/ 991074 w 2385391"/>
                <a:gd name="connsiteY1" fmla="*/ 364496 h 3521874"/>
                <a:gd name="connsiteX2" fmla="*/ 1597361 w 2385391"/>
                <a:gd name="connsiteY2" fmla="*/ 304435 h 3521874"/>
                <a:gd name="connsiteX3" fmla="*/ 1762919 w 2385391"/>
                <a:gd name="connsiteY3" fmla="*/ 741899 h 3521874"/>
                <a:gd name="connsiteX4" fmla="*/ 2190300 w 2385391"/>
                <a:gd name="connsiteY4" fmla="*/ 1096300 h 3521874"/>
                <a:gd name="connsiteX5" fmla="*/ 1982005 w 2385391"/>
                <a:gd name="connsiteY5" fmla="*/ 1627050 h 3521874"/>
                <a:gd name="connsiteX6" fmla="*/ 2385391 w 2385391"/>
                <a:gd name="connsiteY6" fmla="*/ 2060821 h 3521874"/>
                <a:gd name="connsiteX7" fmla="*/ 1938131 w 2385391"/>
                <a:gd name="connsiteY7" fmla="*/ 2647230 h 3521874"/>
                <a:gd name="connsiteX8" fmla="*/ 1719470 w 2385391"/>
                <a:gd name="connsiteY8" fmla="*/ 3303213 h 3521874"/>
                <a:gd name="connsiteX9" fmla="*/ 1033670 w 2385391"/>
                <a:gd name="connsiteY9" fmla="*/ 3352908 h 3521874"/>
                <a:gd name="connsiteX10" fmla="*/ 357809 w 2385391"/>
                <a:gd name="connsiteY10" fmla="*/ 3521874 h 3521874"/>
                <a:gd name="connsiteX11" fmla="*/ 0 w 2385391"/>
                <a:gd name="connsiteY11" fmla="*/ 2736682 h 3521874"/>
                <a:gd name="connsiteX12" fmla="*/ 9939 w 2385391"/>
                <a:gd name="connsiteY12" fmla="*/ 540134 h 3521874"/>
                <a:gd name="connsiteX13" fmla="*/ 467139 w 2385391"/>
                <a:gd name="connsiteY13" fmla="*/ 3421 h 3521874"/>
                <a:gd name="connsiteX0" fmla="*/ 467139 w 2352734"/>
                <a:gd name="connsiteY0" fmla="*/ 3421 h 3521874"/>
                <a:gd name="connsiteX1" fmla="*/ 991074 w 2352734"/>
                <a:gd name="connsiteY1" fmla="*/ 364496 h 3521874"/>
                <a:gd name="connsiteX2" fmla="*/ 1597361 w 2352734"/>
                <a:gd name="connsiteY2" fmla="*/ 304435 h 3521874"/>
                <a:gd name="connsiteX3" fmla="*/ 1762919 w 2352734"/>
                <a:gd name="connsiteY3" fmla="*/ 741899 h 3521874"/>
                <a:gd name="connsiteX4" fmla="*/ 2190300 w 2352734"/>
                <a:gd name="connsiteY4" fmla="*/ 1096300 h 3521874"/>
                <a:gd name="connsiteX5" fmla="*/ 1982005 w 2352734"/>
                <a:gd name="connsiteY5" fmla="*/ 1627050 h 3521874"/>
                <a:gd name="connsiteX6" fmla="*/ 2352734 w 2352734"/>
                <a:gd name="connsiteY6" fmla="*/ 2080415 h 3521874"/>
                <a:gd name="connsiteX7" fmla="*/ 1938131 w 2352734"/>
                <a:gd name="connsiteY7" fmla="*/ 2647230 h 3521874"/>
                <a:gd name="connsiteX8" fmla="*/ 1719470 w 2352734"/>
                <a:gd name="connsiteY8" fmla="*/ 3303213 h 3521874"/>
                <a:gd name="connsiteX9" fmla="*/ 1033670 w 2352734"/>
                <a:gd name="connsiteY9" fmla="*/ 3352908 h 3521874"/>
                <a:gd name="connsiteX10" fmla="*/ 357809 w 2352734"/>
                <a:gd name="connsiteY10" fmla="*/ 3521874 h 3521874"/>
                <a:gd name="connsiteX11" fmla="*/ 0 w 2352734"/>
                <a:gd name="connsiteY11" fmla="*/ 2736682 h 3521874"/>
                <a:gd name="connsiteX12" fmla="*/ 9939 w 2352734"/>
                <a:gd name="connsiteY12" fmla="*/ 540134 h 3521874"/>
                <a:gd name="connsiteX13" fmla="*/ 467139 w 2352734"/>
                <a:gd name="connsiteY13" fmla="*/ 3421 h 3521874"/>
                <a:gd name="connsiteX0" fmla="*/ 467139 w 2352860"/>
                <a:gd name="connsiteY0" fmla="*/ 3421 h 3521874"/>
                <a:gd name="connsiteX1" fmla="*/ 991074 w 2352860"/>
                <a:gd name="connsiteY1" fmla="*/ 364496 h 3521874"/>
                <a:gd name="connsiteX2" fmla="*/ 1597361 w 2352860"/>
                <a:gd name="connsiteY2" fmla="*/ 304435 h 3521874"/>
                <a:gd name="connsiteX3" fmla="*/ 1762919 w 2352860"/>
                <a:gd name="connsiteY3" fmla="*/ 741899 h 3521874"/>
                <a:gd name="connsiteX4" fmla="*/ 2190300 w 2352860"/>
                <a:gd name="connsiteY4" fmla="*/ 1096300 h 3521874"/>
                <a:gd name="connsiteX5" fmla="*/ 1982005 w 2352860"/>
                <a:gd name="connsiteY5" fmla="*/ 1627050 h 3521874"/>
                <a:gd name="connsiteX6" fmla="*/ 2352734 w 2352860"/>
                <a:gd name="connsiteY6" fmla="*/ 2080415 h 3521874"/>
                <a:gd name="connsiteX7" fmla="*/ 1938131 w 2352860"/>
                <a:gd name="connsiteY7" fmla="*/ 2647230 h 3521874"/>
                <a:gd name="connsiteX8" fmla="*/ 1719470 w 2352860"/>
                <a:gd name="connsiteY8" fmla="*/ 3303213 h 3521874"/>
                <a:gd name="connsiteX9" fmla="*/ 1033670 w 2352860"/>
                <a:gd name="connsiteY9" fmla="*/ 3352908 h 3521874"/>
                <a:gd name="connsiteX10" fmla="*/ 357809 w 2352860"/>
                <a:gd name="connsiteY10" fmla="*/ 3521874 h 3521874"/>
                <a:gd name="connsiteX11" fmla="*/ 0 w 2352860"/>
                <a:gd name="connsiteY11" fmla="*/ 2736682 h 3521874"/>
                <a:gd name="connsiteX12" fmla="*/ 9939 w 2352860"/>
                <a:gd name="connsiteY12" fmla="*/ 540134 h 3521874"/>
                <a:gd name="connsiteX13" fmla="*/ 467139 w 2352860"/>
                <a:gd name="connsiteY13" fmla="*/ 3421 h 3521874"/>
                <a:gd name="connsiteX0" fmla="*/ 467139 w 2352860"/>
                <a:gd name="connsiteY0" fmla="*/ 3421 h 3521874"/>
                <a:gd name="connsiteX1" fmla="*/ 991074 w 2352860"/>
                <a:gd name="connsiteY1" fmla="*/ 364496 h 3521874"/>
                <a:gd name="connsiteX2" fmla="*/ 1597361 w 2352860"/>
                <a:gd name="connsiteY2" fmla="*/ 304435 h 3521874"/>
                <a:gd name="connsiteX3" fmla="*/ 1762919 w 2352860"/>
                <a:gd name="connsiteY3" fmla="*/ 741899 h 3521874"/>
                <a:gd name="connsiteX4" fmla="*/ 2190300 w 2352860"/>
                <a:gd name="connsiteY4" fmla="*/ 1096300 h 3521874"/>
                <a:gd name="connsiteX5" fmla="*/ 1982005 w 2352860"/>
                <a:gd name="connsiteY5" fmla="*/ 1640112 h 3521874"/>
                <a:gd name="connsiteX6" fmla="*/ 2352734 w 2352860"/>
                <a:gd name="connsiteY6" fmla="*/ 2080415 h 3521874"/>
                <a:gd name="connsiteX7" fmla="*/ 1938131 w 2352860"/>
                <a:gd name="connsiteY7" fmla="*/ 2647230 h 3521874"/>
                <a:gd name="connsiteX8" fmla="*/ 1719470 w 2352860"/>
                <a:gd name="connsiteY8" fmla="*/ 3303213 h 3521874"/>
                <a:gd name="connsiteX9" fmla="*/ 1033670 w 2352860"/>
                <a:gd name="connsiteY9" fmla="*/ 3352908 h 3521874"/>
                <a:gd name="connsiteX10" fmla="*/ 357809 w 2352860"/>
                <a:gd name="connsiteY10" fmla="*/ 3521874 h 3521874"/>
                <a:gd name="connsiteX11" fmla="*/ 0 w 2352860"/>
                <a:gd name="connsiteY11" fmla="*/ 2736682 h 3521874"/>
                <a:gd name="connsiteX12" fmla="*/ 9939 w 2352860"/>
                <a:gd name="connsiteY12" fmla="*/ 540134 h 3521874"/>
                <a:gd name="connsiteX13" fmla="*/ 467139 w 2352860"/>
                <a:gd name="connsiteY13" fmla="*/ 3421 h 3521874"/>
                <a:gd name="connsiteX0" fmla="*/ 467139 w 2352860"/>
                <a:gd name="connsiteY0" fmla="*/ 3421 h 3521874"/>
                <a:gd name="connsiteX1" fmla="*/ 991074 w 2352860"/>
                <a:gd name="connsiteY1" fmla="*/ 364496 h 3521874"/>
                <a:gd name="connsiteX2" fmla="*/ 1597361 w 2352860"/>
                <a:gd name="connsiteY2" fmla="*/ 304435 h 3521874"/>
                <a:gd name="connsiteX3" fmla="*/ 1762919 w 2352860"/>
                <a:gd name="connsiteY3" fmla="*/ 741899 h 3521874"/>
                <a:gd name="connsiteX4" fmla="*/ 2190300 w 2352860"/>
                <a:gd name="connsiteY4" fmla="*/ 1096300 h 3521874"/>
                <a:gd name="connsiteX5" fmla="*/ 1982005 w 2352860"/>
                <a:gd name="connsiteY5" fmla="*/ 1640112 h 3521874"/>
                <a:gd name="connsiteX6" fmla="*/ 2352734 w 2352860"/>
                <a:gd name="connsiteY6" fmla="*/ 2080415 h 3521874"/>
                <a:gd name="connsiteX7" fmla="*/ 1938131 w 2352860"/>
                <a:gd name="connsiteY7" fmla="*/ 2647230 h 3521874"/>
                <a:gd name="connsiteX8" fmla="*/ 1719470 w 2352860"/>
                <a:gd name="connsiteY8" fmla="*/ 3303213 h 3521874"/>
                <a:gd name="connsiteX9" fmla="*/ 1033670 w 2352860"/>
                <a:gd name="connsiteY9" fmla="*/ 3352908 h 3521874"/>
                <a:gd name="connsiteX10" fmla="*/ 357809 w 2352860"/>
                <a:gd name="connsiteY10" fmla="*/ 3521874 h 3521874"/>
                <a:gd name="connsiteX11" fmla="*/ 0 w 2352860"/>
                <a:gd name="connsiteY11" fmla="*/ 2736682 h 3521874"/>
                <a:gd name="connsiteX12" fmla="*/ 9939 w 2352860"/>
                <a:gd name="connsiteY12" fmla="*/ 540134 h 3521874"/>
                <a:gd name="connsiteX13" fmla="*/ 467139 w 2352860"/>
                <a:gd name="connsiteY13" fmla="*/ 3421 h 3521874"/>
                <a:gd name="connsiteX0" fmla="*/ 467139 w 2352860"/>
                <a:gd name="connsiteY0" fmla="*/ 3421 h 3521874"/>
                <a:gd name="connsiteX1" fmla="*/ 991074 w 2352860"/>
                <a:gd name="connsiteY1" fmla="*/ 364496 h 3521874"/>
                <a:gd name="connsiteX2" fmla="*/ 1597361 w 2352860"/>
                <a:gd name="connsiteY2" fmla="*/ 304435 h 3521874"/>
                <a:gd name="connsiteX3" fmla="*/ 1762919 w 2352860"/>
                <a:gd name="connsiteY3" fmla="*/ 741899 h 3521874"/>
                <a:gd name="connsiteX4" fmla="*/ 2190300 w 2352860"/>
                <a:gd name="connsiteY4" fmla="*/ 1096300 h 3521874"/>
                <a:gd name="connsiteX5" fmla="*/ 1982005 w 2352860"/>
                <a:gd name="connsiteY5" fmla="*/ 1640112 h 3521874"/>
                <a:gd name="connsiteX6" fmla="*/ 2352734 w 2352860"/>
                <a:gd name="connsiteY6" fmla="*/ 2080415 h 3521874"/>
                <a:gd name="connsiteX7" fmla="*/ 1938131 w 2352860"/>
                <a:gd name="connsiteY7" fmla="*/ 2647230 h 3521874"/>
                <a:gd name="connsiteX8" fmla="*/ 1719470 w 2352860"/>
                <a:gd name="connsiteY8" fmla="*/ 3303213 h 3521874"/>
                <a:gd name="connsiteX9" fmla="*/ 1033670 w 2352860"/>
                <a:gd name="connsiteY9" fmla="*/ 3352908 h 3521874"/>
                <a:gd name="connsiteX10" fmla="*/ 357809 w 2352860"/>
                <a:gd name="connsiteY10" fmla="*/ 3521874 h 3521874"/>
                <a:gd name="connsiteX11" fmla="*/ 0 w 2352860"/>
                <a:gd name="connsiteY11" fmla="*/ 2736682 h 3521874"/>
                <a:gd name="connsiteX12" fmla="*/ 9939 w 2352860"/>
                <a:gd name="connsiteY12" fmla="*/ 540134 h 3521874"/>
                <a:gd name="connsiteX13" fmla="*/ 467139 w 2352860"/>
                <a:gd name="connsiteY13" fmla="*/ 3421 h 3521874"/>
                <a:gd name="connsiteX0" fmla="*/ 467139 w 2352860"/>
                <a:gd name="connsiteY0" fmla="*/ 3421 h 3521874"/>
                <a:gd name="connsiteX1" fmla="*/ 991074 w 2352860"/>
                <a:gd name="connsiteY1" fmla="*/ 364496 h 3521874"/>
                <a:gd name="connsiteX2" fmla="*/ 1597361 w 2352860"/>
                <a:gd name="connsiteY2" fmla="*/ 304435 h 3521874"/>
                <a:gd name="connsiteX3" fmla="*/ 1762919 w 2352860"/>
                <a:gd name="connsiteY3" fmla="*/ 741899 h 3521874"/>
                <a:gd name="connsiteX4" fmla="*/ 2190300 w 2352860"/>
                <a:gd name="connsiteY4" fmla="*/ 1096300 h 3521874"/>
                <a:gd name="connsiteX5" fmla="*/ 1982005 w 2352860"/>
                <a:gd name="connsiteY5" fmla="*/ 1640112 h 3521874"/>
                <a:gd name="connsiteX6" fmla="*/ 2352734 w 2352860"/>
                <a:gd name="connsiteY6" fmla="*/ 2080415 h 3521874"/>
                <a:gd name="connsiteX7" fmla="*/ 1915271 w 2352860"/>
                <a:gd name="connsiteY7" fmla="*/ 2614573 h 3521874"/>
                <a:gd name="connsiteX8" fmla="*/ 1719470 w 2352860"/>
                <a:gd name="connsiteY8" fmla="*/ 3303213 h 3521874"/>
                <a:gd name="connsiteX9" fmla="*/ 1033670 w 2352860"/>
                <a:gd name="connsiteY9" fmla="*/ 3352908 h 3521874"/>
                <a:gd name="connsiteX10" fmla="*/ 357809 w 2352860"/>
                <a:gd name="connsiteY10" fmla="*/ 3521874 h 3521874"/>
                <a:gd name="connsiteX11" fmla="*/ 0 w 2352860"/>
                <a:gd name="connsiteY11" fmla="*/ 2736682 h 3521874"/>
                <a:gd name="connsiteX12" fmla="*/ 9939 w 2352860"/>
                <a:gd name="connsiteY12" fmla="*/ 540134 h 3521874"/>
                <a:gd name="connsiteX13" fmla="*/ 467139 w 2352860"/>
                <a:gd name="connsiteY13" fmla="*/ 3421 h 3521874"/>
                <a:gd name="connsiteX0" fmla="*/ 467139 w 2352860"/>
                <a:gd name="connsiteY0" fmla="*/ 3421 h 3521874"/>
                <a:gd name="connsiteX1" fmla="*/ 991074 w 2352860"/>
                <a:gd name="connsiteY1" fmla="*/ 364496 h 3521874"/>
                <a:gd name="connsiteX2" fmla="*/ 1597361 w 2352860"/>
                <a:gd name="connsiteY2" fmla="*/ 304435 h 3521874"/>
                <a:gd name="connsiteX3" fmla="*/ 1762919 w 2352860"/>
                <a:gd name="connsiteY3" fmla="*/ 741899 h 3521874"/>
                <a:gd name="connsiteX4" fmla="*/ 2190300 w 2352860"/>
                <a:gd name="connsiteY4" fmla="*/ 1096300 h 3521874"/>
                <a:gd name="connsiteX5" fmla="*/ 1982005 w 2352860"/>
                <a:gd name="connsiteY5" fmla="*/ 1640112 h 3521874"/>
                <a:gd name="connsiteX6" fmla="*/ 2352734 w 2352860"/>
                <a:gd name="connsiteY6" fmla="*/ 2080415 h 3521874"/>
                <a:gd name="connsiteX7" fmla="*/ 1915271 w 2352860"/>
                <a:gd name="connsiteY7" fmla="*/ 2614573 h 3521874"/>
                <a:gd name="connsiteX8" fmla="*/ 1719470 w 2352860"/>
                <a:gd name="connsiteY8" fmla="*/ 3303213 h 3521874"/>
                <a:gd name="connsiteX9" fmla="*/ 1033670 w 2352860"/>
                <a:gd name="connsiteY9" fmla="*/ 3352908 h 3521874"/>
                <a:gd name="connsiteX10" fmla="*/ 357809 w 2352860"/>
                <a:gd name="connsiteY10" fmla="*/ 3521874 h 3521874"/>
                <a:gd name="connsiteX11" fmla="*/ 0 w 2352860"/>
                <a:gd name="connsiteY11" fmla="*/ 2736682 h 3521874"/>
                <a:gd name="connsiteX12" fmla="*/ 9939 w 2352860"/>
                <a:gd name="connsiteY12" fmla="*/ 540134 h 3521874"/>
                <a:gd name="connsiteX13" fmla="*/ 467139 w 2352860"/>
                <a:gd name="connsiteY13" fmla="*/ 3421 h 3521874"/>
                <a:gd name="connsiteX0" fmla="*/ 467139 w 2352860"/>
                <a:gd name="connsiteY0" fmla="*/ 3421 h 3521874"/>
                <a:gd name="connsiteX1" fmla="*/ 991074 w 2352860"/>
                <a:gd name="connsiteY1" fmla="*/ 364496 h 3521874"/>
                <a:gd name="connsiteX2" fmla="*/ 1597361 w 2352860"/>
                <a:gd name="connsiteY2" fmla="*/ 304435 h 3521874"/>
                <a:gd name="connsiteX3" fmla="*/ 1762919 w 2352860"/>
                <a:gd name="connsiteY3" fmla="*/ 741899 h 3521874"/>
                <a:gd name="connsiteX4" fmla="*/ 2190300 w 2352860"/>
                <a:gd name="connsiteY4" fmla="*/ 1096300 h 3521874"/>
                <a:gd name="connsiteX5" fmla="*/ 1982005 w 2352860"/>
                <a:gd name="connsiteY5" fmla="*/ 1640112 h 3521874"/>
                <a:gd name="connsiteX6" fmla="*/ 2352734 w 2352860"/>
                <a:gd name="connsiteY6" fmla="*/ 2080415 h 3521874"/>
                <a:gd name="connsiteX7" fmla="*/ 1882614 w 2352860"/>
                <a:gd name="connsiteY7" fmla="*/ 2621104 h 3521874"/>
                <a:gd name="connsiteX8" fmla="*/ 1719470 w 2352860"/>
                <a:gd name="connsiteY8" fmla="*/ 3303213 h 3521874"/>
                <a:gd name="connsiteX9" fmla="*/ 1033670 w 2352860"/>
                <a:gd name="connsiteY9" fmla="*/ 3352908 h 3521874"/>
                <a:gd name="connsiteX10" fmla="*/ 357809 w 2352860"/>
                <a:gd name="connsiteY10" fmla="*/ 3521874 h 3521874"/>
                <a:gd name="connsiteX11" fmla="*/ 0 w 2352860"/>
                <a:gd name="connsiteY11" fmla="*/ 2736682 h 3521874"/>
                <a:gd name="connsiteX12" fmla="*/ 9939 w 2352860"/>
                <a:gd name="connsiteY12" fmla="*/ 540134 h 3521874"/>
                <a:gd name="connsiteX13" fmla="*/ 467139 w 2352860"/>
                <a:gd name="connsiteY13" fmla="*/ 3421 h 3521874"/>
                <a:gd name="connsiteX0" fmla="*/ 467139 w 2352860"/>
                <a:gd name="connsiteY0" fmla="*/ 3421 h 3521874"/>
                <a:gd name="connsiteX1" fmla="*/ 991074 w 2352860"/>
                <a:gd name="connsiteY1" fmla="*/ 364496 h 3521874"/>
                <a:gd name="connsiteX2" fmla="*/ 1597361 w 2352860"/>
                <a:gd name="connsiteY2" fmla="*/ 304435 h 3521874"/>
                <a:gd name="connsiteX3" fmla="*/ 1762919 w 2352860"/>
                <a:gd name="connsiteY3" fmla="*/ 741899 h 3521874"/>
                <a:gd name="connsiteX4" fmla="*/ 2190300 w 2352860"/>
                <a:gd name="connsiteY4" fmla="*/ 1096300 h 3521874"/>
                <a:gd name="connsiteX5" fmla="*/ 1982005 w 2352860"/>
                <a:gd name="connsiteY5" fmla="*/ 1640112 h 3521874"/>
                <a:gd name="connsiteX6" fmla="*/ 2352734 w 2352860"/>
                <a:gd name="connsiteY6" fmla="*/ 2080415 h 3521874"/>
                <a:gd name="connsiteX7" fmla="*/ 1882614 w 2352860"/>
                <a:gd name="connsiteY7" fmla="*/ 2608041 h 3521874"/>
                <a:gd name="connsiteX8" fmla="*/ 1719470 w 2352860"/>
                <a:gd name="connsiteY8" fmla="*/ 3303213 h 3521874"/>
                <a:gd name="connsiteX9" fmla="*/ 1033670 w 2352860"/>
                <a:gd name="connsiteY9" fmla="*/ 3352908 h 3521874"/>
                <a:gd name="connsiteX10" fmla="*/ 357809 w 2352860"/>
                <a:gd name="connsiteY10" fmla="*/ 3521874 h 3521874"/>
                <a:gd name="connsiteX11" fmla="*/ 0 w 2352860"/>
                <a:gd name="connsiteY11" fmla="*/ 2736682 h 3521874"/>
                <a:gd name="connsiteX12" fmla="*/ 9939 w 2352860"/>
                <a:gd name="connsiteY12" fmla="*/ 540134 h 3521874"/>
                <a:gd name="connsiteX13" fmla="*/ 467139 w 2352860"/>
                <a:gd name="connsiteY13" fmla="*/ 3421 h 3521874"/>
                <a:gd name="connsiteX0" fmla="*/ 467139 w 2352860"/>
                <a:gd name="connsiteY0" fmla="*/ 3421 h 3521874"/>
                <a:gd name="connsiteX1" fmla="*/ 991074 w 2352860"/>
                <a:gd name="connsiteY1" fmla="*/ 364496 h 3521874"/>
                <a:gd name="connsiteX2" fmla="*/ 1597361 w 2352860"/>
                <a:gd name="connsiteY2" fmla="*/ 304435 h 3521874"/>
                <a:gd name="connsiteX3" fmla="*/ 1762919 w 2352860"/>
                <a:gd name="connsiteY3" fmla="*/ 741899 h 3521874"/>
                <a:gd name="connsiteX4" fmla="*/ 2190300 w 2352860"/>
                <a:gd name="connsiteY4" fmla="*/ 1096300 h 3521874"/>
                <a:gd name="connsiteX5" fmla="*/ 1982005 w 2352860"/>
                <a:gd name="connsiteY5" fmla="*/ 1640112 h 3521874"/>
                <a:gd name="connsiteX6" fmla="*/ 2352734 w 2352860"/>
                <a:gd name="connsiteY6" fmla="*/ 2080415 h 3521874"/>
                <a:gd name="connsiteX7" fmla="*/ 1882614 w 2352860"/>
                <a:gd name="connsiteY7" fmla="*/ 2608041 h 3521874"/>
                <a:gd name="connsiteX8" fmla="*/ 1719470 w 2352860"/>
                <a:gd name="connsiteY8" fmla="*/ 3303213 h 3521874"/>
                <a:gd name="connsiteX9" fmla="*/ 1033670 w 2352860"/>
                <a:gd name="connsiteY9" fmla="*/ 3352908 h 3521874"/>
                <a:gd name="connsiteX10" fmla="*/ 357809 w 2352860"/>
                <a:gd name="connsiteY10" fmla="*/ 3521874 h 3521874"/>
                <a:gd name="connsiteX11" fmla="*/ 0 w 2352860"/>
                <a:gd name="connsiteY11" fmla="*/ 2736682 h 3521874"/>
                <a:gd name="connsiteX12" fmla="*/ 9939 w 2352860"/>
                <a:gd name="connsiteY12" fmla="*/ 540134 h 3521874"/>
                <a:gd name="connsiteX13" fmla="*/ 467139 w 2352860"/>
                <a:gd name="connsiteY13" fmla="*/ 3421 h 3521874"/>
                <a:gd name="connsiteX0" fmla="*/ 467139 w 2352734"/>
                <a:gd name="connsiteY0" fmla="*/ 3421 h 3521874"/>
                <a:gd name="connsiteX1" fmla="*/ 991074 w 2352734"/>
                <a:gd name="connsiteY1" fmla="*/ 364496 h 3521874"/>
                <a:gd name="connsiteX2" fmla="*/ 1597361 w 2352734"/>
                <a:gd name="connsiteY2" fmla="*/ 304435 h 3521874"/>
                <a:gd name="connsiteX3" fmla="*/ 1762919 w 2352734"/>
                <a:gd name="connsiteY3" fmla="*/ 741899 h 3521874"/>
                <a:gd name="connsiteX4" fmla="*/ 2190300 w 2352734"/>
                <a:gd name="connsiteY4" fmla="*/ 1096300 h 3521874"/>
                <a:gd name="connsiteX5" fmla="*/ 1982005 w 2352734"/>
                <a:gd name="connsiteY5" fmla="*/ 1640112 h 3521874"/>
                <a:gd name="connsiteX6" fmla="*/ 2352734 w 2352734"/>
                <a:gd name="connsiteY6" fmla="*/ 2080415 h 3521874"/>
                <a:gd name="connsiteX7" fmla="*/ 1882614 w 2352734"/>
                <a:gd name="connsiteY7" fmla="*/ 2608041 h 3521874"/>
                <a:gd name="connsiteX8" fmla="*/ 1719470 w 2352734"/>
                <a:gd name="connsiteY8" fmla="*/ 3303213 h 3521874"/>
                <a:gd name="connsiteX9" fmla="*/ 1033670 w 2352734"/>
                <a:gd name="connsiteY9" fmla="*/ 3352908 h 3521874"/>
                <a:gd name="connsiteX10" fmla="*/ 357809 w 2352734"/>
                <a:gd name="connsiteY10" fmla="*/ 3521874 h 3521874"/>
                <a:gd name="connsiteX11" fmla="*/ 0 w 2352734"/>
                <a:gd name="connsiteY11" fmla="*/ 2736682 h 3521874"/>
                <a:gd name="connsiteX12" fmla="*/ 9939 w 2352734"/>
                <a:gd name="connsiteY12" fmla="*/ 540134 h 3521874"/>
                <a:gd name="connsiteX13" fmla="*/ 467139 w 2352734"/>
                <a:gd name="connsiteY13" fmla="*/ 3421 h 3521874"/>
                <a:gd name="connsiteX0" fmla="*/ 467139 w 2352760"/>
                <a:gd name="connsiteY0" fmla="*/ 3421 h 3521874"/>
                <a:gd name="connsiteX1" fmla="*/ 991074 w 2352760"/>
                <a:gd name="connsiteY1" fmla="*/ 364496 h 3521874"/>
                <a:gd name="connsiteX2" fmla="*/ 1597361 w 2352760"/>
                <a:gd name="connsiteY2" fmla="*/ 304435 h 3521874"/>
                <a:gd name="connsiteX3" fmla="*/ 1762919 w 2352760"/>
                <a:gd name="connsiteY3" fmla="*/ 741899 h 3521874"/>
                <a:gd name="connsiteX4" fmla="*/ 2190300 w 2352760"/>
                <a:gd name="connsiteY4" fmla="*/ 1096300 h 3521874"/>
                <a:gd name="connsiteX5" fmla="*/ 1982005 w 2352760"/>
                <a:gd name="connsiteY5" fmla="*/ 1640112 h 3521874"/>
                <a:gd name="connsiteX6" fmla="*/ 2352734 w 2352760"/>
                <a:gd name="connsiteY6" fmla="*/ 2080415 h 3521874"/>
                <a:gd name="connsiteX7" fmla="*/ 1882614 w 2352760"/>
                <a:gd name="connsiteY7" fmla="*/ 2608041 h 3521874"/>
                <a:gd name="connsiteX8" fmla="*/ 1719470 w 2352760"/>
                <a:gd name="connsiteY8" fmla="*/ 3303213 h 3521874"/>
                <a:gd name="connsiteX9" fmla="*/ 1033670 w 2352760"/>
                <a:gd name="connsiteY9" fmla="*/ 3352908 h 3521874"/>
                <a:gd name="connsiteX10" fmla="*/ 357809 w 2352760"/>
                <a:gd name="connsiteY10" fmla="*/ 3521874 h 3521874"/>
                <a:gd name="connsiteX11" fmla="*/ 0 w 2352760"/>
                <a:gd name="connsiteY11" fmla="*/ 2736682 h 3521874"/>
                <a:gd name="connsiteX12" fmla="*/ 9939 w 2352760"/>
                <a:gd name="connsiteY12" fmla="*/ 540134 h 3521874"/>
                <a:gd name="connsiteX13" fmla="*/ 467139 w 2352760"/>
                <a:gd name="connsiteY13" fmla="*/ 3421 h 3521874"/>
                <a:gd name="connsiteX0" fmla="*/ 467139 w 2349495"/>
                <a:gd name="connsiteY0" fmla="*/ 3421 h 3521874"/>
                <a:gd name="connsiteX1" fmla="*/ 991074 w 2349495"/>
                <a:gd name="connsiteY1" fmla="*/ 364496 h 3521874"/>
                <a:gd name="connsiteX2" fmla="*/ 1597361 w 2349495"/>
                <a:gd name="connsiteY2" fmla="*/ 304435 h 3521874"/>
                <a:gd name="connsiteX3" fmla="*/ 1762919 w 2349495"/>
                <a:gd name="connsiteY3" fmla="*/ 741899 h 3521874"/>
                <a:gd name="connsiteX4" fmla="*/ 2190300 w 2349495"/>
                <a:gd name="connsiteY4" fmla="*/ 1096300 h 3521874"/>
                <a:gd name="connsiteX5" fmla="*/ 1982005 w 2349495"/>
                <a:gd name="connsiteY5" fmla="*/ 1640112 h 3521874"/>
                <a:gd name="connsiteX6" fmla="*/ 2349468 w 2349495"/>
                <a:gd name="connsiteY6" fmla="*/ 2100010 h 3521874"/>
                <a:gd name="connsiteX7" fmla="*/ 1882614 w 2349495"/>
                <a:gd name="connsiteY7" fmla="*/ 2608041 h 3521874"/>
                <a:gd name="connsiteX8" fmla="*/ 1719470 w 2349495"/>
                <a:gd name="connsiteY8" fmla="*/ 3303213 h 3521874"/>
                <a:gd name="connsiteX9" fmla="*/ 1033670 w 2349495"/>
                <a:gd name="connsiteY9" fmla="*/ 3352908 h 3521874"/>
                <a:gd name="connsiteX10" fmla="*/ 357809 w 2349495"/>
                <a:gd name="connsiteY10" fmla="*/ 3521874 h 3521874"/>
                <a:gd name="connsiteX11" fmla="*/ 0 w 2349495"/>
                <a:gd name="connsiteY11" fmla="*/ 2736682 h 3521874"/>
                <a:gd name="connsiteX12" fmla="*/ 9939 w 2349495"/>
                <a:gd name="connsiteY12" fmla="*/ 540134 h 3521874"/>
                <a:gd name="connsiteX13" fmla="*/ 467139 w 2349495"/>
                <a:gd name="connsiteY13" fmla="*/ 3421 h 3521874"/>
                <a:gd name="connsiteX0" fmla="*/ 467139 w 2349495"/>
                <a:gd name="connsiteY0" fmla="*/ 3421 h 3521874"/>
                <a:gd name="connsiteX1" fmla="*/ 991074 w 2349495"/>
                <a:gd name="connsiteY1" fmla="*/ 364496 h 3521874"/>
                <a:gd name="connsiteX2" fmla="*/ 1597361 w 2349495"/>
                <a:gd name="connsiteY2" fmla="*/ 304435 h 3521874"/>
                <a:gd name="connsiteX3" fmla="*/ 1762919 w 2349495"/>
                <a:gd name="connsiteY3" fmla="*/ 741899 h 3521874"/>
                <a:gd name="connsiteX4" fmla="*/ 2190300 w 2349495"/>
                <a:gd name="connsiteY4" fmla="*/ 1096300 h 3521874"/>
                <a:gd name="connsiteX5" fmla="*/ 1982005 w 2349495"/>
                <a:gd name="connsiteY5" fmla="*/ 1640112 h 3521874"/>
                <a:gd name="connsiteX6" fmla="*/ 2349468 w 2349495"/>
                <a:gd name="connsiteY6" fmla="*/ 2100010 h 3521874"/>
                <a:gd name="connsiteX7" fmla="*/ 1869551 w 2349495"/>
                <a:gd name="connsiteY7" fmla="*/ 2608041 h 3521874"/>
                <a:gd name="connsiteX8" fmla="*/ 1719470 w 2349495"/>
                <a:gd name="connsiteY8" fmla="*/ 3303213 h 3521874"/>
                <a:gd name="connsiteX9" fmla="*/ 1033670 w 2349495"/>
                <a:gd name="connsiteY9" fmla="*/ 3352908 h 3521874"/>
                <a:gd name="connsiteX10" fmla="*/ 357809 w 2349495"/>
                <a:gd name="connsiteY10" fmla="*/ 3521874 h 3521874"/>
                <a:gd name="connsiteX11" fmla="*/ 0 w 2349495"/>
                <a:gd name="connsiteY11" fmla="*/ 2736682 h 3521874"/>
                <a:gd name="connsiteX12" fmla="*/ 9939 w 2349495"/>
                <a:gd name="connsiteY12" fmla="*/ 540134 h 3521874"/>
                <a:gd name="connsiteX13" fmla="*/ 467139 w 2349495"/>
                <a:gd name="connsiteY13" fmla="*/ 3421 h 3521874"/>
                <a:gd name="connsiteX0" fmla="*/ 467139 w 2349495"/>
                <a:gd name="connsiteY0" fmla="*/ 3421 h 3521874"/>
                <a:gd name="connsiteX1" fmla="*/ 991074 w 2349495"/>
                <a:gd name="connsiteY1" fmla="*/ 364496 h 3521874"/>
                <a:gd name="connsiteX2" fmla="*/ 1597361 w 2349495"/>
                <a:gd name="connsiteY2" fmla="*/ 304435 h 3521874"/>
                <a:gd name="connsiteX3" fmla="*/ 1762919 w 2349495"/>
                <a:gd name="connsiteY3" fmla="*/ 741899 h 3521874"/>
                <a:gd name="connsiteX4" fmla="*/ 2190300 w 2349495"/>
                <a:gd name="connsiteY4" fmla="*/ 1096300 h 3521874"/>
                <a:gd name="connsiteX5" fmla="*/ 1982005 w 2349495"/>
                <a:gd name="connsiteY5" fmla="*/ 1640112 h 3521874"/>
                <a:gd name="connsiteX6" fmla="*/ 2349468 w 2349495"/>
                <a:gd name="connsiteY6" fmla="*/ 2100010 h 3521874"/>
                <a:gd name="connsiteX7" fmla="*/ 1869551 w 2349495"/>
                <a:gd name="connsiteY7" fmla="*/ 2608041 h 3521874"/>
                <a:gd name="connsiteX8" fmla="*/ 1719470 w 2349495"/>
                <a:gd name="connsiteY8" fmla="*/ 3303213 h 3521874"/>
                <a:gd name="connsiteX9" fmla="*/ 1033670 w 2349495"/>
                <a:gd name="connsiteY9" fmla="*/ 3352908 h 3521874"/>
                <a:gd name="connsiteX10" fmla="*/ 357809 w 2349495"/>
                <a:gd name="connsiteY10" fmla="*/ 3521874 h 3521874"/>
                <a:gd name="connsiteX11" fmla="*/ 0 w 2349495"/>
                <a:gd name="connsiteY11" fmla="*/ 2736682 h 3521874"/>
                <a:gd name="connsiteX12" fmla="*/ 9939 w 2349495"/>
                <a:gd name="connsiteY12" fmla="*/ 540134 h 3521874"/>
                <a:gd name="connsiteX13" fmla="*/ 467139 w 2349495"/>
                <a:gd name="connsiteY13" fmla="*/ 3421 h 3521874"/>
                <a:gd name="connsiteX0" fmla="*/ 467139 w 2349495"/>
                <a:gd name="connsiteY0" fmla="*/ 3421 h 3521874"/>
                <a:gd name="connsiteX1" fmla="*/ 991074 w 2349495"/>
                <a:gd name="connsiteY1" fmla="*/ 364496 h 3521874"/>
                <a:gd name="connsiteX2" fmla="*/ 1597361 w 2349495"/>
                <a:gd name="connsiteY2" fmla="*/ 304435 h 3521874"/>
                <a:gd name="connsiteX3" fmla="*/ 1762919 w 2349495"/>
                <a:gd name="connsiteY3" fmla="*/ 741899 h 3521874"/>
                <a:gd name="connsiteX4" fmla="*/ 2190300 w 2349495"/>
                <a:gd name="connsiteY4" fmla="*/ 1096300 h 3521874"/>
                <a:gd name="connsiteX5" fmla="*/ 1982005 w 2349495"/>
                <a:gd name="connsiteY5" fmla="*/ 1640112 h 3521874"/>
                <a:gd name="connsiteX6" fmla="*/ 2349468 w 2349495"/>
                <a:gd name="connsiteY6" fmla="*/ 2100010 h 3521874"/>
                <a:gd name="connsiteX7" fmla="*/ 1869551 w 2349495"/>
                <a:gd name="connsiteY7" fmla="*/ 2608041 h 3521874"/>
                <a:gd name="connsiteX8" fmla="*/ 1690079 w 2349495"/>
                <a:gd name="connsiteY8" fmla="*/ 3264025 h 3521874"/>
                <a:gd name="connsiteX9" fmla="*/ 1033670 w 2349495"/>
                <a:gd name="connsiteY9" fmla="*/ 3352908 h 3521874"/>
                <a:gd name="connsiteX10" fmla="*/ 357809 w 2349495"/>
                <a:gd name="connsiteY10" fmla="*/ 3521874 h 3521874"/>
                <a:gd name="connsiteX11" fmla="*/ 0 w 2349495"/>
                <a:gd name="connsiteY11" fmla="*/ 2736682 h 3521874"/>
                <a:gd name="connsiteX12" fmla="*/ 9939 w 2349495"/>
                <a:gd name="connsiteY12" fmla="*/ 540134 h 3521874"/>
                <a:gd name="connsiteX13" fmla="*/ 467139 w 2349495"/>
                <a:gd name="connsiteY13" fmla="*/ 3421 h 3521874"/>
                <a:gd name="connsiteX0" fmla="*/ 467139 w 2349495"/>
                <a:gd name="connsiteY0" fmla="*/ 3421 h 3521874"/>
                <a:gd name="connsiteX1" fmla="*/ 991074 w 2349495"/>
                <a:gd name="connsiteY1" fmla="*/ 364496 h 3521874"/>
                <a:gd name="connsiteX2" fmla="*/ 1597361 w 2349495"/>
                <a:gd name="connsiteY2" fmla="*/ 304435 h 3521874"/>
                <a:gd name="connsiteX3" fmla="*/ 1762919 w 2349495"/>
                <a:gd name="connsiteY3" fmla="*/ 741899 h 3521874"/>
                <a:gd name="connsiteX4" fmla="*/ 2190300 w 2349495"/>
                <a:gd name="connsiteY4" fmla="*/ 1096300 h 3521874"/>
                <a:gd name="connsiteX5" fmla="*/ 1982005 w 2349495"/>
                <a:gd name="connsiteY5" fmla="*/ 1640112 h 3521874"/>
                <a:gd name="connsiteX6" fmla="*/ 2349468 w 2349495"/>
                <a:gd name="connsiteY6" fmla="*/ 2100010 h 3521874"/>
                <a:gd name="connsiteX7" fmla="*/ 1869551 w 2349495"/>
                <a:gd name="connsiteY7" fmla="*/ 2608041 h 3521874"/>
                <a:gd name="connsiteX8" fmla="*/ 1690079 w 2349495"/>
                <a:gd name="connsiteY8" fmla="*/ 3264025 h 3521874"/>
                <a:gd name="connsiteX9" fmla="*/ 1033670 w 2349495"/>
                <a:gd name="connsiteY9" fmla="*/ 3352908 h 3521874"/>
                <a:gd name="connsiteX10" fmla="*/ 357809 w 2349495"/>
                <a:gd name="connsiteY10" fmla="*/ 3521874 h 3521874"/>
                <a:gd name="connsiteX11" fmla="*/ 0 w 2349495"/>
                <a:gd name="connsiteY11" fmla="*/ 2736682 h 3521874"/>
                <a:gd name="connsiteX12" fmla="*/ 9939 w 2349495"/>
                <a:gd name="connsiteY12" fmla="*/ 540134 h 3521874"/>
                <a:gd name="connsiteX13" fmla="*/ 467139 w 2349495"/>
                <a:gd name="connsiteY13" fmla="*/ 3421 h 3521874"/>
                <a:gd name="connsiteX0" fmla="*/ 467139 w 2349495"/>
                <a:gd name="connsiteY0" fmla="*/ 3421 h 3521874"/>
                <a:gd name="connsiteX1" fmla="*/ 991074 w 2349495"/>
                <a:gd name="connsiteY1" fmla="*/ 364496 h 3521874"/>
                <a:gd name="connsiteX2" fmla="*/ 1597361 w 2349495"/>
                <a:gd name="connsiteY2" fmla="*/ 304435 h 3521874"/>
                <a:gd name="connsiteX3" fmla="*/ 1762919 w 2349495"/>
                <a:gd name="connsiteY3" fmla="*/ 741899 h 3521874"/>
                <a:gd name="connsiteX4" fmla="*/ 2190300 w 2349495"/>
                <a:gd name="connsiteY4" fmla="*/ 1096300 h 3521874"/>
                <a:gd name="connsiteX5" fmla="*/ 1982005 w 2349495"/>
                <a:gd name="connsiteY5" fmla="*/ 1640112 h 3521874"/>
                <a:gd name="connsiteX6" fmla="*/ 2349468 w 2349495"/>
                <a:gd name="connsiteY6" fmla="*/ 2100010 h 3521874"/>
                <a:gd name="connsiteX7" fmla="*/ 1869551 w 2349495"/>
                <a:gd name="connsiteY7" fmla="*/ 2608041 h 3521874"/>
                <a:gd name="connsiteX8" fmla="*/ 1686813 w 2349495"/>
                <a:gd name="connsiteY8" fmla="*/ 3254228 h 3521874"/>
                <a:gd name="connsiteX9" fmla="*/ 1033670 w 2349495"/>
                <a:gd name="connsiteY9" fmla="*/ 3352908 h 3521874"/>
                <a:gd name="connsiteX10" fmla="*/ 357809 w 2349495"/>
                <a:gd name="connsiteY10" fmla="*/ 3521874 h 3521874"/>
                <a:gd name="connsiteX11" fmla="*/ 0 w 2349495"/>
                <a:gd name="connsiteY11" fmla="*/ 2736682 h 3521874"/>
                <a:gd name="connsiteX12" fmla="*/ 9939 w 2349495"/>
                <a:gd name="connsiteY12" fmla="*/ 540134 h 3521874"/>
                <a:gd name="connsiteX13" fmla="*/ 467139 w 2349495"/>
                <a:gd name="connsiteY13" fmla="*/ 3421 h 3521874"/>
                <a:gd name="connsiteX0" fmla="*/ 467139 w 2349495"/>
                <a:gd name="connsiteY0" fmla="*/ 3421 h 3521874"/>
                <a:gd name="connsiteX1" fmla="*/ 991074 w 2349495"/>
                <a:gd name="connsiteY1" fmla="*/ 364496 h 3521874"/>
                <a:gd name="connsiteX2" fmla="*/ 1597361 w 2349495"/>
                <a:gd name="connsiteY2" fmla="*/ 304435 h 3521874"/>
                <a:gd name="connsiteX3" fmla="*/ 1762919 w 2349495"/>
                <a:gd name="connsiteY3" fmla="*/ 741899 h 3521874"/>
                <a:gd name="connsiteX4" fmla="*/ 2190300 w 2349495"/>
                <a:gd name="connsiteY4" fmla="*/ 1096300 h 3521874"/>
                <a:gd name="connsiteX5" fmla="*/ 1982005 w 2349495"/>
                <a:gd name="connsiteY5" fmla="*/ 1640112 h 3521874"/>
                <a:gd name="connsiteX6" fmla="*/ 2349468 w 2349495"/>
                <a:gd name="connsiteY6" fmla="*/ 2100010 h 3521874"/>
                <a:gd name="connsiteX7" fmla="*/ 1869551 w 2349495"/>
                <a:gd name="connsiteY7" fmla="*/ 2608041 h 3521874"/>
                <a:gd name="connsiteX8" fmla="*/ 1686813 w 2349495"/>
                <a:gd name="connsiteY8" fmla="*/ 3254228 h 3521874"/>
                <a:gd name="connsiteX9" fmla="*/ 1033670 w 2349495"/>
                <a:gd name="connsiteY9" fmla="*/ 3352908 h 3521874"/>
                <a:gd name="connsiteX10" fmla="*/ 357809 w 2349495"/>
                <a:gd name="connsiteY10" fmla="*/ 3521874 h 3521874"/>
                <a:gd name="connsiteX11" fmla="*/ 0 w 2349495"/>
                <a:gd name="connsiteY11" fmla="*/ 2736682 h 3521874"/>
                <a:gd name="connsiteX12" fmla="*/ 9939 w 2349495"/>
                <a:gd name="connsiteY12" fmla="*/ 540134 h 3521874"/>
                <a:gd name="connsiteX13" fmla="*/ 467139 w 2349495"/>
                <a:gd name="connsiteY13" fmla="*/ 3421 h 3521874"/>
                <a:gd name="connsiteX0" fmla="*/ 467139 w 2349495"/>
                <a:gd name="connsiteY0" fmla="*/ 3421 h 3521874"/>
                <a:gd name="connsiteX1" fmla="*/ 991074 w 2349495"/>
                <a:gd name="connsiteY1" fmla="*/ 364496 h 3521874"/>
                <a:gd name="connsiteX2" fmla="*/ 1597361 w 2349495"/>
                <a:gd name="connsiteY2" fmla="*/ 304435 h 3521874"/>
                <a:gd name="connsiteX3" fmla="*/ 1762919 w 2349495"/>
                <a:gd name="connsiteY3" fmla="*/ 741899 h 3521874"/>
                <a:gd name="connsiteX4" fmla="*/ 2190300 w 2349495"/>
                <a:gd name="connsiteY4" fmla="*/ 1096300 h 3521874"/>
                <a:gd name="connsiteX5" fmla="*/ 1982005 w 2349495"/>
                <a:gd name="connsiteY5" fmla="*/ 1640112 h 3521874"/>
                <a:gd name="connsiteX6" fmla="*/ 2349468 w 2349495"/>
                <a:gd name="connsiteY6" fmla="*/ 2100010 h 3521874"/>
                <a:gd name="connsiteX7" fmla="*/ 1869551 w 2349495"/>
                <a:gd name="connsiteY7" fmla="*/ 2608041 h 3521874"/>
                <a:gd name="connsiteX8" fmla="*/ 1686813 w 2349495"/>
                <a:gd name="connsiteY8" fmla="*/ 3254228 h 3521874"/>
                <a:gd name="connsiteX9" fmla="*/ 1108782 w 2349495"/>
                <a:gd name="connsiteY9" fmla="*/ 3333313 h 3521874"/>
                <a:gd name="connsiteX10" fmla="*/ 357809 w 2349495"/>
                <a:gd name="connsiteY10" fmla="*/ 3521874 h 3521874"/>
                <a:gd name="connsiteX11" fmla="*/ 0 w 2349495"/>
                <a:gd name="connsiteY11" fmla="*/ 2736682 h 3521874"/>
                <a:gd name="connsiteX12" fmla="*/ 9939 w 2349495"/>
                <a:gd name="connsiteY12" fmla="*/ 540134 h 3521874"/>
                <a:gd name="connsiteX13" fmla="*/ 467139 w 2349495"/>
                <a:gd name="connsiteY13" fmla="*/ 3421 h 3521874"/>
                <a:gd name="connsiteX0" fmla="*/ 467139 w 2349495"/>
                <a:gd name="connsiteY0" fmla="*/ 3421 h 3521874"/>
                <a:gd name="connsiteX1" fmla="*/ 991074 w 2349495"/>
                <a:gd name="connsiteY1" fmla="*/ 364496 h 3521874"/>
                <a:gd name="connsiteX2" fmla="*/ 1597361 w 2349495"/>
                <a:gd name="connsiteY2" fmla="*/ 304435 h 3521874"/>
                <a:gd name="connsiteX3" fmla="*/ 1762919 w 2349495"/>
                <a:gd name="connsiteY3" fmla="*/ 741899 h 3521874"/>
                <a:gd name="connsiteX4" fmla="*/ 2190300 w 2349495"/>
                <a:gd name="connsiteY4" fmla="*/ 1096300 h 3521874"/>
                <a:gd name="connsiteX5" fmla="*/ 1982005 w 2349495"/>
                <a:gd name="connsiteY5" fmla="*/ 1640112 h 3521874"/>
                <a:gd name="connsiteX6" fmla="*/ 2349468 w 2349495"/>
                <a:gd name="connsiteY6" fmla="*/ 2100010 h 3521874"/>
                <a:gd name="connsiteX7" fmla="*/ 1869551 w 2349495"/>
                <a:gd name="connsiteY7" fmla="*/ 2608041 h 3521874"/>
                <a:gd name="connsiteX8" fmla="*/ 1686813 w 2349495"/>
                <a:gd name="connsiteY8" fmla="*/ 3254228 h 3521874"/>
                <a:gd name="connsiteX9" fmla="*/ 1108782 w 2349495"/>
                <a:gd name="connsiteY9" fmla="*/ 3333313 h 3521874"/>
                <a:gd name="connsiteX10" fmla="*/ 357809 w 2349495"/>
                <a:gd name="connsiteY10" fmla="*/ 3521874 h 3521874"/>
                <a:gd name="connsiteX11" fmla="*/ 0 w 2349495"/>
                <a:gd name="connsiteY11" fmla="*/ 2736682 h 3521874"/>
                <a:gd name="connsiteX12" fmla="*/ 9939 w 2349495"/>
                <a:gd name="connsiteY12" fmla="*/ 540134 h 3521874"/>
                <a:gd name="connsiteX13" fmla="*/ 467139 w 2349495"/>
                <a:gd name="connsiteY13" fmla="*/ 3421 h 3521874"/>
                <a:gd name="connsiteX0" fmla="*/ 467139 w 2349495"/>
                <a:gd name="connsiteY0" fmla="*/ 3421 h 3521874"/>
                <a:gd name="connsiteX1" fmla="*/ 991074 w 2349495"/>
                <a:gd name="connsiteY1" fmla="*/ 364496 h 3521874"/>
                <a:gd name="connsiteX2" fmla="*/ 1597361 w 2349495"/>
                <a:gd name="connsiteY2" fmla="*/ 304435 h 3521874"/>
                <a:gd name="connsiteX3" fmla="*/ 1762919 w 2349495"/>
                <a:gd name="connsiteY3" fmla="*/ 741899 h 3521874"/>
                <a:gd name="connsiteX4" fmla="*/ 2190300 w 2349495"/>
                <a:gd name="connsiteY4" fmla="*/ 1096300 h 3521874"/>
                <a:gd name="connsiteX5" fmla="*/ 1982005 w 2349495"/>
                <a:gd name="connsiteY5" fmla="*/ 1640112 h 3521874"/>
                <a:gd name="connsiteX6" fmla="*/ 2349468 w 2349495"/>
                <a:gd name="connsiteY6" fmla="*/ 2100010 h 3521874"/>
                <a:gd name="connsiteX7" fmla="*/ 1869551 w 2349495"/>
                <a:gd name="connsiteY7" fmla="*/ 2608041 h 3521874"/>
                <a:gd name="connsiteX8" fmla="*/ 1686813 w 2349495"/>
                <a:gd name="connsiteY8" fmla="*/ 3254228 h 3521874"/>
                <a:gd name="connsiteX9" fmla="*/ 1108782 w 2349495"/>
                <a:gd name="connsiteY9" fmla="*/ 3333313 h 3521874"/>
                <a:gd name="connsiteX10" fmla="*/ 357809 w 2349495"/>
                <a:gd name="connsiteY10" fmla="*/ 3521874 h 3521874"/>
                <a:gd name="connsiteX11" fmla="*/ 0 w 2349495"/>
                <a:gd name="connsiteY11" fmla="*/ 2736682 h 3521874"/>
                <a:gd name="connsiteX12" fmla="*/ 9939 w 2349495"/>
                <a:gd name="connsiteY12" fmla="*/ 540134 h 3521874"/>
                <a:gd name="connsiteX13" fmla="*/ 467139 w 2349495"/>
                <a:gd name="connsiteY13" fmla="*/ 3421 h 3521874"/>
                <a:gd name="connsiteX0" fmla="*/ 467139 w 2349495"/>
                <a:gd name="connsiteY0" fmla="*/ 3421 h 3484067"/>
                <a:gd name="connsiteX1" fmla="*/ 991074 w 2349495"/>
                <a:gd name="connsiteY1" fmla="*/ 364496 h 3484067"/>
                <a:gd name="connsiteX2" fmla="*/ 1597361 w 2349495"/>
                <a:gd name="connsiteY2" fmla="*/ 304435 h 3484067"/>
                <a:gd name="connsiteX3" fmla="*/ 1762919 w 2349495"/>
                <a:gd name="connsiteY3" fmla="*/ 741899 h 3484067"/>
                <a:gd name="connsiteX4" fmla="*/ 2190300 w 2349495"/>
                <a:gd name="connsiteY4" fmla="*/ 1096300 h 3484067"/>
                <a:gd name="connsiteX5" fmla="*/ 1982005 w 2349495"/>
                <a:gd name="connsiteY5" fmla="*/ 1640112 h 3484067"/>
                <a:gd name="connsiteX6" fmla="*/ 2349468 w 2349495"/>
                <a:gd name="connsiteY6" fmla="*/ 2100010 h 3484067"/>
                <a:gd name="connsiteX7" fmla="*/ 1869551 w 2349495"/>
                <a:gd name="connsiteY7" fmla="*/ 2608041 h 3484067"/>
                <a:gd name="connsiteX8" fmla="*/ 1686813 w 2349495"/>
                <a:gd name="connsiteY8" fmla="*/ 3254228 h 3484067"/>
                <a:gd name="connsiteX9" fmla="*/ 1108782 w 2349495"/>
                <a:gd name="connsiteY9" fmla="*/ 3333313 h 3484067"/>
                <a:gd name="connsiteX10" fmla="*/ 364340 w 2349495"/>
                <a:gd name="connsiteY10" fmla="*/ 3469622 h 3484067"/>
                <a:gd name="connsiteX11" fmla="*/ 0 w 2349495"/>
                <a:gd name="connsiteY11" fmla="*/ 2736682 h 3484067"/>
                <a:gd name="connsiteX12" fmla="*/ 9939 w 2349495"/>
                <a:gd name="connsiteY12" fmla="*/ 540134 h 3484067"/>
                <a:gd name="connsiteX13" fmla="*/ 467139 w 2349495"/>
                <a:gd name="connsiteY13" fmla="*/ 3421 h 3484067"/>
                <a:gd name="connsiteX0" fmla="*/ 467139 w 2349495"/>
                <a:gd name="connsiteY0" fmla="*/ 3421 h 3480224"/>
                <a:gd name="connsiteX1" fmla="*/ 991074 w 2349495"/>
                <a:gd name="connsiteY1" fmla="*/ 364496 h 3480224"/>
                <a:gd name="connsiteX2" fmla="*/ 1597361 w 2349495"/>
                <a:gd name="connsiteY2" fmla="*/ 304435 h 3480224"/>
                <a:gd name="connsiteX3" fmla="*/ 1762919 w 2349495"/>
                <a:gd name="connsiteY3" fmla="*/ 741899 h 3480224"/>
                <a:gd name="connsiteX4" fmla="*/ 2190300 w 2349495"/>
                <a:gd name="connsiteY4" fmla="*/ 1096300 h 3480224"/>
                <a:gd name="connsiteX5" fmla="*/ 1982005 w 2349495"/>
                <a:gd name="connsiteY5" fmla="*/ 1640112 h 3480224"/>
                <a:gd name="connsiteX6" fmla="*/ 2349468 w 2349495"/>
                <a:gd name="connsiteY6" fmla="*/ 2100010 h 3480224"/>
                <a:gd name="connsiteX7" fmla="*/ 1869551 w 2349495"/>
                <a:gd name="connsiteY7" fmla="*/ 2608041 h 3480224"/>
                <a:gd name="connsiteX8" fmla="*/ 1686813 w 2349495"/>
                <a:gd name="connsiteY8" fmla="*/ 3254228 h 3480224"/>
                <a:gd name="connsiteX9" fmla="*/ 1108782 w 2349495"/>
                <a:gd name="connsiteY9" fmla="*/ 3333313 h 3480224"/>
                <a:gd name="connsiteX10" fmla="*/ 370871 w 2349495"/>
                <a:gd name="connsiteY10" fmla="*/ 3459825 h 3480224"/>
                <a:gd name="connsiteX11" fmla="*/ 0 w 2349495"/>
                <a:gd name="connsiteY11" fmla="*/ 2736682 h 3480224"/>
                <a:gd name="connsiteX12" fmla="*/ 9939 w 2349495"/>
                <a:gd name="connsiteY12" fmla="*/ 540134 h 3480224"/>
                <a:gd name="connsiteX13" fmla="*/ 467139 w 2349495"/>
                <a:gd name="connsiteY13" fmla="*/ 3421 h 3480224"/>
                <a:gd name="connsiteX0" fmla="*/ 467139 w 2349495"/>
                <a:gd name="connsiteY0" fmla="*/ 3421 h 3552207"/>
                <a:gd name="connsiteX1" fmla="*/ 991074 w 2349495"/>
                <a:gd name="connsiteY1" fmla="*/ 364496 h 3552207"/>
                <a:gd name="connsiteX2" fmla="*/ 1597361 w 2349495"/>
                <a:gd name="connsiteY2" fmla="*/ 304435 h 3552207"/>
                <a:gd name="connsiteX3" fmla="*/ 1762919 w 2349495"/>
                <a:gd name="connsiteY3" fmla="*/ 741899 h 3552207"/>
                <a:gd name="connsiteX4" fmla="*/ 2190300 w 2349495"/>
                <a:gd name="connsiteY4" fmla="*/ 1096300 h 3552207"/>
                <a:gd name="connsiteX5" fmla="*/ 1982005 w 2349495"/>
                <a:gd name="connsiteY5" fmla="*/ 1640112 h 3552207"/>
                <a:gd name="connsiteX6" fmla="*/ 2349468 w 2349495"/>
                <a:gd name="connsiteY6" fmla="*/ 2100010 h 3552207"/>
                <a:gd name="connsiteX7" fmla="*/ 1869551 w 2349495"/>
                <a:gd name="connsiteY7" fmla="*/ 2608041 h 3552207"/>
                <a:gd name="connsiteX8" fmla="*/ 1686813 w 2349495"/>
                <a:gd name="connsiteY8" fmla="*/ 3254228 h 3552207"/>
                <a:gd name="connsiteX9" fmla="*/ 1108782 w 2349495"/>
                <a:gd name="connsiteY9" fmla="*/ 3333313 h 3552207"/>
                <a:gd name="connsiteX10" fmla="*/ 370871 w 2349495"/>
                <a:gd name="connsiteY10" fmla="*/ 3459825 h 3552207"/>
                <a:gd name="connsiteX11" fmla="*/ 0 w 2349495"/>
                <a:gd name="connsiteY11" fmla="*/ 2736682 h 3552207"/>
                <a:gd name="connsiteX12" fmla="*/ 9939 w 2349495"/>
                <a:gd name="connsiteY12" fmla="*/ 540134 h 3552207"/>
                <a:gd name="connsiteX13" fmla="*/ 467139 w 2349495"/>
                <a:gd name="connsiteY13" fmla="*/ 3421 h 3552207"/>
                <a:gd name="connsiteX0" fmla="*/ 467139 w 2349495"/>
                <a:gd name="connsiteY0" fmla="*/ 3421 h 3552207"/>
                <a:gd name="connsiteX1" fmla="*/ 991074 w 2349495"/>
                <a:gd name="connsiteY1" fmla="*/ 364496 h 3552207"/>
                <a:gd name="connsiteX2" fmla="*/ 1597361 w 2349495"/>
                <a:gd name="connsiteY2" fmla="*/ 304435 h 3552207"/>
                <a:gd name="connsiteX3" fmla="*/ 1762919 w 2349495"/>
                <a:gd name="connsiteY3" fmla="*/ 741899 h 3552207"/>
                <a:gd name="connsiteX4" fmla="*/ 2190300 w 2349495"/>
                <a:gd name="connsiteY4" fmla="*/ 1096300 h 3552207"/>
                <a:gd name="connsiteX5" fmla="*/ 1982005 w 2349495"/>
                <a:gd name="connsiteY5" fmla="*/ 1640112 h 3552207"/>
                <a:gd name="connsiteX6" fmla="*/ 2349468 w 2349495"/>
                <a:gd name="connsiteY6" fmla="*/ 2100010 h 3552207"/>
                <a:gd name="connsiteX7" fmla="*/ 1869551 w 2349495"/>
                <a:gd name="connsiteY7" fmla="*/ 2608041 h 3552207"/>
                <a:gd name="connsiteX8" fmla="*/ 1686813 w 2349495"/>
                <a:gd name="connsiteY8" fmla="*/ 3254228 h 3552207"/>
                <a:gd name="connsiteX9" fmla="*/ 1108782 w 2349495"/>
                <a:gd name="connsiteY9" fmla="*/ 3333313 h 3552207"/>
                <a:gd name="connsiteX10" fmla="*/ 370871 w 2349495"/>
                <a:gd name="connsiteY10" fmla="*/ 3459825 h 3552207"/>
                <a:gd name="connsiteX11" fmla="*/ 0 w 2349495"/>
                <a:gd name="connsiteY11" fmla="*/ 2736682 h 3552207"/>
                <a:gd name="connsiteX12" fmla="*/ 9939 w 2349495"/>
                <a:gd name="connsiteY12" fmla="*/ 540134 h 3552207"/>
                <a:gd name="connsiteX13" fmla="*/ 467139 w 2349495"/>
                <a:gd name="connsiteY13" fmla="*/ 3421 h 3552207"/>
                <a:gd name="connsiteX0" fmla="*/ 467233 w 2349589"/>
                <a:gd name="connsiteY0" fmla="*/ 3421 h 3552207"/>
                <a:gd name="connsiteX1" fmla="*/ 991168 w 2349589"/>
                <a:gd name="connsiteY1" fmla="*/ 364496 h 3552207"/>
                <a:gd name="connsiteX2" fmla="*/ 1597455 w 2349589"/>
                <a:gd name="connsiteY2" fmla="*/ 304435 h 3552207"/>
                <a:gd name="connsiteX3" fmla="*/ 1763013 w 2349589"/>
                <a:gd name="connsiteY3" fmla="*/ 741899 h 3552207"/>
                <a:gd name="connsiteX4" fmla="*/ 2190394 w 2349589"/>
                <a:gd name="connsiteY4" fmla="*/ 1096300 h 3552207"/>
                <a:gd name="connsiteX5" fmla="*/ 1982099 w 2349589"/>
                <a:gd name="connsiteY5" fmla="*/ 1640112 h 3552207"/>
                <a:gd name="connsiteX6" fmla="*/ 2349562 w 2349589"/>
                <a:gd name="connsiteY6" fmla="*/ 2100010 h 3552207"/>
                <a:gd name="connsiteX7" fmla="*/ 1869645 w 2349589"/>
                <a:gd name="connsiteY7" fmla="*/ 2608041 h 3552207"/>
                <a:gd name="connsiteX8" fmla="*/ 1686907 w 2349589"/>
                <a:gd name="connsiteY8" fmla="*/ 3254228 h 3552207"/>
                <a:gd name="connsiteX9" fmla="*/ 1108876 w 2349589"/>
                <a:gd name="connsiteY9" fmla="*/ 3333313 h 3552207"/>
                <a:gd name="connsiteX10" fmla="*/ 370965 w 2349589"/>
                <a:gd name="connsiteY10" fmla="*/ 3459825 h 3552207"/>
                <a:gd name="connsiteX11" fmla="*/ 94 w 2349589"/>
                <a:gd name="connsiteY11" fmla="*/ 2736682 h 3552207"/>
                <a:gd name="connsiteX12" fmla="*/ 10033 w 2349589"/>
                <a:gd name="connsiteY12" fmla="*/ 540134 h 3552207"/>
                <a:gd name="connsiteX13" fmla="*/ 467233 w 2349589"/>
                <a:gd name="connsiteY13" fmla="*/ 3421 h 3552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349589" h="3552207">
                  <a:moveTo>
                    <a:pt x="467233" y="3421"/>
                  </a:moveTo>
                  <a:cubicBezTo>
                    <a:pt x="734407" y="-24266"/>
                    <a:pt x="981985" y="117864"/>
                    <a:pt x="991168" y="364496"/>
                  </a:cubicBezTo>
                  <a:cubicBezTo>
                    <a:pt x="1194352" y="121319"/>
                    <a:pt x="1498773" y="227572"/>
                    <a:pt x="1597455" y="304435"/>
                  </a:cubicBezTo>
                  <a:cubicBezTo>
                    <a:pt x="1689652" y="352285"/>
                    <a:pt x="1788382" y="579749"/>
                    <a:pt x="1763013" y="741899"/>
                  </a:cubicBezTo>
                  <a:cubicBezTo>
                    <a:pt x="1943573" y="782744"/>
                    <a:pt x="2133931" y="882371"/>
                    <a:pt x="2190394" y="1096300"/>
                  </a:cubicBezTo>
                  <a:cubicBezTo>
                    <a:pt x="2247236" y="1330910"/>
                    <a:pt x="2127731" y="1529599"/>
                    <a:pt x="1982099" y="1640112"/>
                  </a:cubicBezTo>
                  <a:cubicBezTo>
                    <a:pt x="2152484" y="1693262"/>
                    <a:pt x="2352260" y="1890106"/>
                    <a:pt x="2349562" y="2100010"/>
                  </a:cubicBezTo>
                  <a:cubicBezTo>
                    <a:pt x="2319129" y="2527345"/>
                    <a:pt x="2047035" y="2618311"/>
                    <a:pt x="1869645" y="2608041"/>
                  </a:cubicBezTo>
                  <a:cubicBezTo>
                    <a:pt x="1950246" y="2898548"/>
                    <a:pt x="1812046" y="3097616"/>
                    <a:pt x="1686907" y="3254228"/>
                  </a:cubicBezTo>
                  <a:cubicBezTo>
                    <a:pt x="1508381" y="3391624"/>
                    <a:pt x="1336387" y="3401657"/>
                    <a:pt x="1108876" y="3333313"/>
                  </a:cubicBezTo>
                  <a:cubicBezTo>
                    <a:pt x="969586" y="3611704"/>
                    <a:pt x="680072" y="3589648"/>
                    <a:pt x="370965" y="3459825"/>
                  </a:cubicBezTo>
                  <a:cubicBezTo>
                    <a:pt x="103649" y="3346140"/>
                    <a:pt x="-3644" y="3069170"/>
                    <a:pt x="94" y="2736682"/>
                  </a:cubicBezTo>
                  <a:lnTo>
                    <a:pt x="10033" y="540134"/>
                  </a:lnTo>
                  <a:cubicBezTo>
                    <a:pt x="2413" y="246930"/>
                    <a:pt x="200533" y="45165"/>
                    <a:pt x="467233" y="3421"/>
                  </a:cubicBezTo>
                  <a:close/>
                </a:path>
              </a:pathLst>
            </a:custGeom>
            <a:solidFill>
              <a:srgbClr val="FDAD4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  <p:grpSp>
          <p:nvGrpSpPr>
            <p:cNvPr id="37" name="그룹 42">
              <a:extLst>
                <a:ext uri="{FF2B5EF4-FFF2-40B4-BE49-F238E27FC236}">
                  <a16:creationId xmlns:a16="http://schemas.microsoft.com/office/drawing/2014/main" xmlns="" id="{36BFF421-63DD-DC4E-BDEC-C736F8C923DB}"/>
                </a:ext>
              </a:extLst>
            </p:cNvPr>
            <p:cNvGrpSpPr/>
            <p:nvPr/>
          </p:nvGrpSpPr>
          <p:grpSpPr>
            <a:xfrm>
              <a:off x="5560358" y="66818"/>
              <a:ext cx="2194998" cy="3306170"/>
              <a:chOff x="6150565" y="3254095"/>
              <a:chExt cx="979312" cy="1475068"/>
            </a:xfrm>
          </p:grpSpPr>
          <p:sp>
            <p:nvSpPr>
              <p:cNvPr id="45" name="자유형: 도형 43">
                <a:extLst>
                  <a:ext uri="{FF2B5EF4-FFF2-40B4-BE49-F238E27FC236}">
                    <a16:creationId xmlns:a16="http://schemas.microsoft.com/office/drawing/2014/main" xmlns="" id="{E2BE958A-A50B-3745-814B-2AAF67F18A32}"/>
                  </a:ext>
                </a:extLst>
              </p:cNvPr>
              <p:cNvSpPr/>
              <p:nvPr/>
            </p:nvSpPr>
            <p:spPr>
              <a:xfrm>
                <a:off x="6154072" y="3254095"/>
                <a:ext cx="734589" cy="517434"/>
              </a:xfrm>
              <a:custGeom>
                <a:avLst/>
                <a:gdLst>
                  <a:gd name="connsiteX0" fmla="*/ 182319 w 931229"/>
                  <a:gd name="connsiteY0" fmla="*/ 476834 h 617079"/>
                  <a:gd name="connsiteX1" fmla="*/ 423541 w 931229"/>
                  <a:gd name="connsiteY1" fmla="*/ 339394 h 617079"/>
                  <a:gd name="connsiteX2" fmla="*/ 516103 w 931229"/>
                  <a:gd name="connsiteY2" fmla="*/ 617079 h 617079"/>
                  <a:gd name="connsiteX3" fmla="*/ 0 w 931229"/>
                  <a:gd name="connsiteY3" fmla="*/ 448785 h 617079"/>
                  <a:gd name="connsiteX4" fmla="*/ 274881 w 931229"/>
                  <a:gd name="connsiteY4" fmla="*/ 0 h 617079"/>
                  <a:gd name="connsiteX5" fmla="*/ 504883 w 931229"/>
                  <a:gd name="connsiteY5" fmla="*/ 235612 h 617079"/>
                  <a:gd name="connsiteX6" fmla="*/ 765740 w 931229"/>
                  <a:gd name="connsiteY6" fmla="*/ 159879 h 617079"/>
                  <a:gd name="connsiteX7" fmla="*/ 931229 w 931229"/>
                  <a:gd name="connsiteY7" fmla="*/ 403906 h 617079"/>
                  <a:gd name="connsiteX0" fmla="*/ 182319 w 931922"/>
                  <a:gd name="connsiteY0" fmla="*/ 476834 h 617079"/>
                  <a:gd name="connsiteX1" fmla="*/ 423541 w 931922"/>
                  <a:gd name="connsiteY1" fmla="*/ 339394 h 617079"/>
                  <a:gd name="connsiteX2" fmla="*/ 516103 w 931922"/>
                  <a:gd name="connsiteY2" fmla="*/ 617079 h 617079"/>
                  <a:gd name="connsiteX3" fmla="*/ 0 w 931922"/>
                  <a:gd name="connsiteY3" fmla="*/ 448785 h 617079"/>
                  <a:gd name="connsiteX4" fmla="*/ 274881 w 931922"/>
                  <a:gd name="connsiteY4" fmla="*/ 0 h 617079"/>
                  <a:gd name="connsiteX5" fmla="*/ 504883 w 931922"/>
                  <a:gd name="connsiteY5" fmla="*/ 235612 h 617079"/>
                  <a:gd name="connsiteX6" fmla="*/ 765740 w 931922"/>
                  <a:gd name="connsiteY6" fmla="*/ 159879 h 617079"/>
                  <a:gd name="connsiteX7" fmla="*/ 931229 w 931922"/>
                  <a:gd name="connsiteY7" fmla="*/ 403906 h 617079"/>
                  <a:gd name="connsiteX0" fmla="*/ 182319 w 931922"/>
                  <a:gd name="connsiteY0" fmla="*/ 476834 h 617079"/>
                  <a:gd name="connsiteX1" fmla="*/ 423541 w 931922"/>
                  <a:gd name="connsiteY1" fmla="*/ 339394 h 617079"/>
                  <a:gd name="connsiteX2" fmla="*/ 516103 w 931922"/>
                  <a:gd name="connsiteY2" fmla="*/ 617079 h 617079"/>
                  <a:gd name="connsiteX3" fmla="*/ 0 w 931922"/>
                  <a:gd name="connsiteY3" fmla="*/ 448785 h 617079"/>
                  <a:gd name="connsiteX4" fmla="*/ 274881 w 931922"/>
                  <a:gd name="connsiteY4" fmla="*/ 0 h 617079"/>
                  <a:gd name="connsiteX5" fmla="*/ 504883 w 931922"/>
                  <a:gd name="connsiteY5" fmla="*/ 235612 h 617079"/>
                  <a:gd name="connsiteX6" fmla="*/ 765740 w 931922"/>
                  <a:gd name="connsiteY6" fmla="*/ 159879 h 617079"/>
                  <a:gd name="connsiteX7" fmla="*/ 931229 w 931922"/>
                  <a:gd name="connsiteY7" fmla="*/ 403906 h 617079"/>
                  <a:gd name="connsiteX0" fmla="*/ 182319 w 931968"/>
                  <a:gd name="connsiteY0" fmla="*/ 476834 h 617079"/>
                  <a:gd name="connsiteX1" fmla="*/ 423541 w 931968"/>
                  <a:gd name="connsiteY1" fmla="*/ 339394 h 617079"/>
                  <a:gd name="connsiteX2" fmla="*/ 516103 w 931968"/>
                  <a:gd name="connsiteY2" fmla="*/ 617079 h 617079"/>
                  <a:gd name="connsiteX3" fmla="*/ 0 w 931968"/>
                  <a:gd name="connsiteY3" fmla="*/ 448785 h 617079"/>
                  <a:gd name="connsiteX4" fmla="*/ 274881 w 931968"/>
                  <a:gd name="connsiteY4" fmla="*/ 0 h 617079"/>
                  <a:gd name="connsiteX5" fmla="*/ 504883 w 931968"/>
                  <a:gd name="connsiteY5" fmla="*/ 235612 h 617079"/>
                  <a:gd name="connsiteX6" fmla="*/ 765740 w 931968"/>
                  <a:gd name="connsiteY6" fmla="*/ 159879 h 617079"/>
                  <a:gd name="connsiteX7" fmla="*/ 931229 w 931968"/>
                  <a:gd name="connsiteY7" fmla="*/ 403906 h 617079"/>
                  <a:gd name="connsiteX0" fmla="*/ 182319 w 932698"/>
                  <a:gd name="connsiteY0" fmla="*/ 476834 h 617079"/>
                  <a:gd name="connsiteX1" fmla="*/ 423541 w 932698"/>
                  <a:gd name="connsiteY1" fmla="*/ 339394 h 617079"/>
                  <a:gd name="connsiteX2" fmla="*/ 516103 w 932698"/>
                  <a:gd name="connsiteY2" fmla="*/ 617079 h 617079"/>
                  <a:gd name="connsiteX3" fmla="*/ 0 w 932698"/>
                  <a:gd name="connsiteY3" fmla="*/ 448785 h 617079"/>
                  <a:gd name="connsiteX4" fmla="*/ 274881 w 932698"/>
                  <a:gd name="connsiteY4" fmla="*/ 0 h 617079"/>
                  <a:gd name="connsiteX5" fmla="*/ 504883 w 932698"/>
                  <a:gd name="connsiteY5" fmla="*/ 235612 h 617079"/>
                  <a:gd name="connsiteX6" fmla="*/ 765740 w 932698"/>
                  <a:gd name="connsiteY6" fmla="*/ 159879 h 617079"/>
                  <a:gd name="connsiteX7" fmla="*/ 931229 w 932698"/>
                  <a:gd name="connsiteY7" fmla="*/ 403906 h 617079"/>
                  <a:gd name="connsiteX0" fmla="*/ 182319 w 932698"/>
                  <a:gd name="connsiteY0" fmla="*/ 476834 h 617079"/>
                  <a:gd name="connsiteX1" fmla="*/ 423541 w 932698"/>
                  <a:gd name="connsiteY1" fmla="*/ 339394 h 617079"/>
                  <a:gd name="connsiteX2" fmla="*/ 516103 w 932698"/>
                  <a:gd name="connsiteY2" fmla="*/ 617079 h 617079"/>
                  <a:gd name="connsiteX3" fmla="*/ 0 w 932698"/>
                  <a:gd name="connsiteY3" fmla="*/ 448785 h 617079"/>
                  <a:gd name="connsiteX4" fmla="*/ 274881 w 932698"/>
                  <a:gd name="connsiteY4" fmla="*/ 0 h 617079"/>
                  <a:gd name="connsiteX5" fmla="*/ 504883 w 932698"/>
                  <a:gd name="connsiteY5" fmla="*/ 235612 h 617079"/>
                  <a:gd name="connsiteX6" fmla="*/ 765740 w 932698"/>
                  <a:gd name="connsiteY6" fmla="*/ 159879 h 617079"/>
                  <a:gd name="connsiteX7" fmla="*/ 931229 w 932698"/>
                  <a:gd name="connsiteY7" fmla="*/ 403906 h 617079"/>
                  <a:gd name="connsiteX0" fmla="*/ 182319 w 932698"/>
                  <a:gd name="connsiteY0" fmla="*/ 476834 h 617079"/>
                  <a:gd name="connsiteX1" fmla="*/ 423541 w 932698"/>
                  <a:gd name="connsiteY1" fmla="*/ 339394 h 617079"/>
                  <a:gd name="connsiteX2" fmla="*/ 516103 w 932698"/>
                  <a:gd name="connsiteY2" fmla="*/ 617079 h 617079"/>
                  <a:gd name="connsiteX3" fmla="*/ 0 w 932698"/>
                  <a:gd name="connsiteY3" fmla="*/ 448785 h 617079"/>
                  <a:gd name="connsiteX4" fmla="*/ 274881 w 932698"/>
                  <a:gd name="connsiteY4" fmla="*/ 0 h 617079"/>
                  <a:gd name="connsiteX5" fmla="*/ 477341 w 932698"/>
                  <a:gd name="connsiteY5" fmla="*/ 243874 h 617079"/>
                  <a:gd name="connsiteX6" fmla="*/ 765740 w 932698"/>
                  <a:gd name="connsiteY6" fmla="*/ 159879 h 617079"/>
                  <a:gd name="connsiteX7" fmla="*/ 931229 w 932698"/>
                  <a:gd name="connsiteY7" fmla="*/ 403906 h 617079"/>
                  <a:gd name="connsiteX0" fmla="*/ 182319 w 932698"/>
                  <a:gd name="connsiteY0" fmla="*/ 476834 h 617079"/>
                  <a:gd name="connsiteX1" fmla="*/ 423541 w 932698"/>
                  <a:gd name="connsiteY1" fmla="*/ 339394 h 617079"/>
                  <a:gd name="connsiteX2" fmla="*/ 516103 w 932698"/>
                  <a:gd name="connsiteY2" fmla="*/ 617079 h 617079"/>
                  <a:gd name="connsiteX3" fmla="*/ 0 w 932698"/>
                  <a:gd name="connsiteY3" fmla="*/ 448785 h 617079"/>
                  <a:gd name="connsiteX4" fmla="*/ 274881 w 932698"/>
                  <a:gd name="connsiteY4" fmla="*/ 0 h 617079"/>
                  <a:gd name="connsiteX5" fmla="*/ 477341 w 932698"/>
                  <a:gd name="connsiteY5" fmla="*/ 243874 h 617079"/>
                  <a:gd name="connsiteX6" fmla="*/ 765740 w 932698"/>
                  <a:gd name="connsiteY6" fmla="*/ 159879 h 617079"/>
                  <a:gd name="connsiteX7" fmla="*/ 931229 w 932698"/>
                  <a:gd name="connsiteY7" fmla="*/ 403906 h 617079"/>
                  <a:gd name="connsiteX0" fmla="*/ 182319 w 932698"/>
                  <a:gd name="connsiteY0" fmla="*/ 476834 h 617079"/>
                  <a:gd name="connsiteX1" fmla="*/ 423541 w 932698"/>
                  <a:gd name="connsiteY1" fmla="*/ 339394 h 617079"/>
                  <a:gd name="connsiteX2" fmla="*/ 516103 w 932698"/>
                  <a:gd name="connsiteY2" fmla="*/ 617079 h 617079"/>
                  <a:gd name="connsiteX3" fmla="*/ 0 w 932698"/>
                  <a:gd name="connsiteY3" fmla="*/ 448785 h 617079"/>
                  <a:gd name="connsiteX4" fmla="*/ 274881 w 932698"/>
                  <a:gd name="connsiteY4" fmla="*/ 0 h 617079"/>
                  <a:gd name="connsiteX5" fmla="*/ 477341 w 932698"/>
                  <a:gd name="connsiteY5" fmla="*/ 243874 h 617079"/>
                  <a:gd name="connsiteX6" fmla="*/ 765740 w 932698"/>
                  <a:gd name="connsiteY6" fmla="*/ 159879 h 617079"/>
                  <a:gd name="connsiteX7" fmla="*/ 931229 w 932698"/>
                  <a:gd name="connsiteY7" fmla="*/ 403906 h 617079"/>
                  <a:gd name="connsiteX0" fmla="*/ 182319 w 933062"/>
                  <a:gd name="connsiteY0" fmla="*/ 476834 h 617079"/>
                  <a:gd name="connsiteX1" fmla="*/ 423541 w 933062"/>
                  <a:gd name="connsiteY1" fmla="*/ 339394 h 617079"/>
                  <a:gd name="connsiteX2" fmla="*/ 516103 w 933062"/>
                  <a:gd name="connsiteY2" fmla="*/ 617079 h 617079"/>
                  <a:gd name="connsiteX3" fmla="*/ 0 w 933062"/>
                  <a:gd name="connsiteY3" fmla="*/ 448785 h 617079"/>
                  <a:gd name="connsiteX4" fmla="*/ 274881 w 933062"/>
                  <a:gd name="connsiteY4" fmla="*/ 0 h 617079"/>
                  <a:gd name="connsiteX5" fmla="*/ 477341 w 933062"/>
                  <a:gd name="connsiteY5" fmla="*/ 243874 h 617079"/>
                  <a:gd name="connsiteX6" fmla="*/ 765740 w 933062"/>
                  <a:gd name="connsiteY6" fmla="*/ 159879 h 617079"/>
                  <a:gd name="connsiteX7" fmla="*/ 931229 w 933062"/>
                  <a:gd name="connsiteY7" fmla="*/ 403906 h 617079"/>
                  <a:gd name="connsiteX0" fmla="*/ 182319 w 933062"/>
                  <a:gd name="connsiteY0" fmla="*/ 476834 h 617079"/>
                  <a:gd name="connsiteX1" fmla="*/ 423541 w 933062"/>
                  <a:gd name="connsiteY1" fmla="*/ 339394 h 617079"/>
                  <a:gd name="connsiteX2" fmla="*/ 516103 w 933062"/>
                  <a:gd name="connsiteY2" fmla="*/ 617079 h 617079"/>
                  <a:gd name="connsiteX3" fmla="*/ 0 w 933062"/>
                  <a:gd name="connsiteY3" fmla="*/ 448785 h 617079"/>
                  <a:gd name="connsiteX4" fmla="*/ 274881 w 933062"/>
                  <a:gd name="connsiteY4" fmla="*/ 0 h 617079"/>
                  <a:gd name="connsiteX5" fmla="*/ 477341 w 933062"/>
                  <a:gd name="connsiteY5" fmla="*/ 243874 h 617079"/>
                  <a:gd name="connsiteX6" fmla="*/ 765740 w 933062"/>
                  <a:gd name="connsiteY6" fmla="*/ 159879 h 617079"/>
                  <a:gd name="connsiteX7" fmla="*/ 931229 w 933062"/>
                  <a:gd name="connsiteY7" fmla="*/ 403906 h 617079"/>
                  <a:gd name="connsiteX0" fmla="*/ 182319 w 934161"/>
                  <a:gd name="connsiteY0" fmla="*/ 476834 h 617079"/>
                  <a:gd name="connsiteX1" fmla="*/ 423541 w 934161"/>
                  <a:gd name="connsiteY1" fmla="*/ 339394 h 617079"/>
                  <a:gd name="connsiteX2" fmla="*/ 516103 w 934161"/>
                  <a:gd name="connsiteY2" fmla="*/ 617079 h 617079"/>
                  <a:gd name="connsiteX3" fmla="*/ 0 w 934161"/>
                  <a:gd name="connsiteY3" fmla="*/ 448785 h 617079"/>
                  <a:gd name="connsiteX4" fmla="*/ 274881 w 934161"/>
                  <a:gd name="connsiteY4" fmla="*/ 0 h 617079"/>
                  <a:gd name="connsiteX5" fmla="*/ 477341 w 934161"/>
                  <a:gd name="connsiteY5" fmla="*/ 243874 h 617079"/>
                  <a:gd name="connsiteX6" fmla="*/ 787773 w 934161"/>
                  <a:gd name="connsiteY6" fmla="*/ 162633 h 617079"/>
                  <a:gd name="connsiteX7" fmla="*/ 931229 w 934161"/>
                  <a:gd name="connsiteY7" fmla="*/ 403906 h 617079"/>
                  <a:gd name="connsiteX0" fmla="*/ 182319 w 933800"/>
                  <a:gd name="connsiteY0" fmla="*/ 476834 h 617079"/>
                  <a:gd name="connsiteX1" fmla="*/ 423541 w 933800"/>
                  <a:gd name="connsiteY1" fmla="*/ 339394 h 617079"/>
                  <a:gd name="connsiteX2" fmla="*/ 516103 w 933800"/>
                  <a:gd name="connsiteY2" fmla="*/ 617079 h 617079"/>
                  <a:gd name="connsiteX3" fmla="*/ 0 w 933800"/>
                  <a:gd name="connsiteY3" fmla="*/ 448785 h 617079"/>
                  <a:gd name="connsiteX4" fmla="*/ 274881 w 933800"/>
                  <a:gd name="connsiteY4" fmla="*/ 0 h 617079"/>
                  <a:gd name="connsiteX5" fmla="*/ 477341 w 933800"/>
                  <a:gd name="connsiteY5" fmla="*/ 243874 h 617079"/>
                  <a:gd name="connsiteX6" fmla="*/ 782265 w 933800"/>
                  <a:gd name="connsiteY6" fmla="*/ 143353 h 617079"/>
                  <a:gd name="connsiteX7" fmla="*/ 931229 w 933800"/>
                  <a:gd name="connsiteY7" fmla="*/ 403906 h 617079"/>
                  <a:gd name="connsiteX0" fmla="*/ 182319 w 933800"/>
                  <a:gd name="connsiteY0" fmla="*/ 476834 h 617079"/>
                  <a:gd name="connsiteX1" fmla="*/ 423541 w 933800"/>
                  <a:gd name="connsiteY1" fmla="*/ 339394 h 617079"/>
                  <a:gd name="connsiteX2" fmla="*/ 516103 w 933800"/>
                  <a:gd name="connsiteY2" fmla="*/ 617079 h 617079"/>
                  <a:gd name="connsiteX3" fmla="*/ 0 w 933800"/>
                  <a:gd name="connsiteY3" fmla="*/ 448785 h 617079"/>
                  <a:gd name="connsiteX4" fmla="*/ 274881 w 933800"/>
                  <a:gd name="connsiteY4" fmla="*/ 0 h 617079"/>
                  <a:gd name="connsiteX5" fmla="*/ 477341 w 933800"/>
                  <a:gd name="connsiteY5" fmla="*/ 243874 h 617079"/>
                  <a:gd name="connsiteX6" fmla="*/ 782265 w 933800"/>
                  <a:gd name="connsiteY6" fmla="*/ 143353 h 617079"/>
                  <a:gd name="connsiteX7" fmla="*/ 931229 w 933800"/>
                  <a:gd name="connsiteY7" fmla="*/ 403906 h 617079"/>
                  <a:gd name="connsiteX0" fmla="*/ 182319 w 935016"/>
                  <a:gd name="connsiteY0" fmla="*/ 476834 h 617079"/>
                  <a:gd name="connsiteX1" fmla="*/ 423541 w 935016"/>
                  <a:gd name="connsiteY1" fmla="*/ 339394 h 617079"/>
                  <a:gd name="connsiteX2" fmla="*/ 516103 w 935016"/>
                  <a:gd name="connsiteY2" fmla="*/ 617079 h 617079"/>
                  <a:gd name="connsiteX3" fmla="*/ 0 w 935016"/>
                  <a:gd name="connsiteY3" fmla="*/ 448785 h 617079"/>
                  <a:gd name="connsiteX4" fmla="*/ 274881 w 935016"/>
                  <a:gd name="connsiteY4" fmla="*/ 0 h 617079"/>
                  <a:gd name="connsiteX5" fmla="*/ 477341 w 935016"/>
                  <a:gd name="connsiteY5" fmla="*/ 243874 h 617079"/>
                  <a:gd name="connsiteX6" fmla="*/ 782265 w 935016"/>
                  <a:gd name="connsiteY6" fmla="*/ 143353 h 617079"/>
                  <a:gd name="connsiteX7" fmla="*/ 931229 w 935016"/>
                  <a:gd name="connsiteY7" fmla="*/ 403906 h 617079"/>
                  <a:gd name="connsiteX0" fmla="*/ 182319 w 932773"/>
                  <a:gd name="connsiteY0" fmla="*/ 476834 h 617079"/>
                  <a:gd name="connsiteX1" fmla="*/ 423541 w 932773"/>
                  <a:gd name="connsiteY1" fmla="*/ 339394 h 617079"/>
                  <a:gd name="connsiteX2" fmla="*/ 516103 w 932773"/>
                  <a:gd name="connsiteY2" fmla="*/ 617079 h 617079"/>
                  <a:gd name="connsiteX3" fmla="*/ 0 w 932773"/>
                  <a:gd name="connsiteY3" fmla="*/ 448785 h 617079"/>
                  <a:gd name="connsiteX4" fmla="*/ 274881 w 932773"/>
                  <a:gd name="connsiteY4" fmla="*/ 0 h 617079"/>
                  <a:gd name="connsiteX5" fmla="*/ 477341 w 932773"/>
                  <a:gd name="connsiteY5" fmla="*/ 243874 h 617079"/>
                  <a:gd name="connsiteX6" fmla="*/ 782265 w 932773"/>
                  <a:gd name="connsiteY6" fmla="*/ 143353 h 617079"/>
                  <a:gd name="connsiteX7" fmla="*/ 931229 w 932773"/>
                  <a:gd name="connsiteY7" fmla="*/ 403906 h 617079"/>
                  <a:gd name="connsiteX0" fmla="*/ 182319 w 932773"/>
                  <a:gd name="connsiteY0" fmla="*/ 476834 h 617079"/>
                  <a:gd name="connsiteX1" fmla="*/ 423541 w 932773"/>
                  <a:gd name="connsiteY1" fmla="*/ 339394 h 617079"/>
                  <a:gd name="connsiteX2" fmla="*/ 516103 w 932773"/>
                  <a:gd name="connsiteY2" fmla="*/ 617079 h 617079"/>
                  <a:gd name="connsiteX3" fmla="*/ 0 w 932773"/>
                  <a:gd name="connsiteY3" fmla="*/ 448785 h 617079"/>
                  <a:gd name="connsiteX4" fmla="*/ 274881 w 932773"/>
                  <a:gd name="connsiteY4" fmla="*/ 0 h 617079"/>
                  <a:gd name="connsiteX5" fmla="*/ 491112 w 932773"/>
                  <a:gd name="connsiteY5" fmla="*/ 243874 h 617079"/>
                  <a:gd name="connsiteX6" fmla="*/ 782265 w 932773"/>
                  <a:gd name="connsiteY6" fmla="*/ 143353 h 617079"/>
                  <a:gd name="connsiteX7" fmla="*/ 931229 w 932773"/>
                  <a:gd name="connsiteY7" fmla="*/ 403906 h 617079"/>
                  <a:gd name="connsiteX0" fmla="*/ 182319 w 932773"/>
                  <a:gd name="connsiteY0" fmla="*/ 476834 h 617079"/>
                  <a:gd name="connsiteX1" fmla="*/ 423541 w 932773"/>
                  <a:gd name="connsiteY1" fmla="*/ 339394 h 617079"/>
                  <a:gd name="connsiteX2" fmla="*/ 516103 w 932773"/>
                  <a:gd name="connsiteY2" fmla="*/ 617079 h 617079"/>
                  <a:gd name="connsiteX3" fmla="*/ 0 w 932773"/>
                  <a:gd name="connsiteY3" fmla="*/ 448785 h 617079"/>
                  <a:gd name="connsiteX4" fmla="*/ 274881 w 932773"/>
                  <a:gd name="connsiteY4" fmla="*/ 0 h 617079"/>
                  <a:gd name="connsiteX5" fmla="*/ 491112 w 932773"/>
                  <a:gd name="connsiteY5" fmla="*/ 243874 h 617079"/>
                  <a:gd name="connsiteX6" fmla="*/ 782265 w 932773"/>
                  <a:gd name="connsiteY6" fmla="*/ 143353 h 617079"/>
                  <a:gd name="connsiteX7" fmla="*/ 931229 w 932773"/>
                  <a:gd name="connsiteY7" fmla="*/ 403906 h 617079"/>
                  <a:gd name="connsiteX0" fmla="*/ 182319 w 932773"/>
                  <a:gd name="connsiteY0" fmla="*/ 476834 h 617079"/>
                  <a:gd name="connsiteX1" fmla="*/ 423541 w 932773"/>
                  <a:gd name="connsiteY1" fmla="*/ 339394 h 617079"/>
                  <a:gd name="connsiteX2" fmla="*/ 516103 w 932773"/>
                  <a:gd name="connsiteY2" fmla="*/ 617079 h 617079"/>
                  <a:gd name="connsiteX3" fmla="*/ 0 w 932773"/>
                  <a:gd name="connsiteY3" fmla="*/ 448785 h 617079"/>
                  <a:gd name="connsiteX4" fmla="*/ 239076 w 932773"/>
                  <a:gd name="connsiteY4" fmla="*/ 0 h 617079"/>
                  <a:gd name="connsiteX5" fmla="*/ 491112 w 932773"/>
                  <a:gd name="connsiteY5" fmla="*/ 243874 h 617079"/>
                  <a:gd name="connsiteX6" fmla="*/ 782265 w 932773"/>
                  <a:gd name="connsiteY6" fmla="*/ 143353 h 617079"/>
                  <a:gd name="connsiteX7" fmla="*/ 931229 w 932773"/>
                  <a:gd name="connsiteY7" fmla="*/ 403906 h 617079"/>
                  <a:gd name="connsiteX0" fmla="*/ 182319 w 932773"/>
                  <a:gd name="connsiteY0" fmla="*/ 476834 h 617079"/>
                  <a:gd name="connsiteX1" fmla="*/ 423541 w 932773"/>
                  <a:gd name="connsiteY1" fmla="*/ 339394 h 617079"/>
                  <a:gd name="connsiteX2" fmla="*/ 516103 w 932773"/>
                  <a:gd name="connsiteY2" fmla="*/ 617079 h 617079"/>
                  <a:gd name="connsiteX3" fmla="*/ 0 w 932773"/>
                  <a:gd name="connsiteY3" fmla="*/ 448785 h 617079"/>
                  <a:gd name="connsiteX4" fmla="*/ 239076 w 932773"/>
                  <a:gd name="connsiteY4" fmla="*/ 0 h 617079"/>
                  <a:gd name="connsiteX5" fmla="*/ 491112 w 932773"/>
                  <a:gd name="connsiteY5" fmla="*/ 243874 h 617079"/>
                  <a:gd name="connsiteX6" fmla="*/ 782265 w 932773"/>
                  <a:gd name="connsiteY6" fmla="*/ 143353 h 617079"/>
                  <a:gd name="connsiteX7" fmla="*/ 931229 w 932773"/>
                  <a:gd name="connsiteY7" fmla="*/ 403906 h 617079"/>
                  <a:gd name="connsiteX0" fmla="*/ 182319 w 932773"/>
                  <a:gd name="connsiteY0" fmla="*/ 476834 h 617079"/>
                  <a:gd name="connsiteX1" fmla="*/ 423541 w 932773"/>
                  <a:gd name="connsiteY1" fmla="*/ 339394 h 617079"/>
                  <a:gd name="connsiteX2" fmla="*/ 516103 w 932773"/>
                  <a:gd name="connsiteY2" fmla="*/ 617079 h 617079"/>
                  <a:gd name="connsiteX3" fmla="*/ 0 w 932773"/>
                  <a:gd name="connsiteY3" fmla="*/ 448785 h 617079"/>
                  <a:gd name="connsiteX4" fmla="*/ 239076 w 932773"/>
                  <a:gd name="connsiteY4" fmla="*/ 0 h 617079"/>
                  <a:gd name="connsiteX5" fmla="*/ 491112 w 932773"/>
                  <a:gd name="connsiteY5" fmla="*/ 243874 h 617079"/>
                  <a:gd name="connsiteX6" fmla="*/ 782265 w 932773"/>
                  <a:gd name="connsiteY6" fmla="*/ 143353 h 617079"/>
                  <a:gd name="connsiteX7" fmla="*/ 931229 w 932773"/>
                  <a:gd name="connsiteY7" fmla="*/ 403906 h 617079"/>
                  <a:gd name="connsiteX0" fmla="*/ 182319 w 932773"/>
                  <a:gd name="connsiteY0" fmla="*/ 478537 h 618782"/>
                  <a:gd name="connsiteX1" fmla="*/ 423541 w 932773"/>
                  <a:gd name="connsiteY1" fmla="*/ 341097 h 618782"/>
                  <a:gd name="connsiteX2" fmla="*/ 516103 w 932773"/>
                  <a:gd name="connsiteY2" fmla="*/ 618782 h 618782"/>
                  <a:gd name="connsiteX3" fmla="*/ 0 w 932773"/>
                  <a:gd name="connsiteY3" fmla="*/ 450488 h 618782"/>
                  <a:gd name="connsiteX4" fmla="*/ 239076 w 932773"/>
                  <a:gd name="connsiteY4" fmla="*/ 1703 h 618782"/>
                  <a:gd name="connsiteX5" fmla="*/ 491112 w 932773"/>
                  <a:gd name="connsiteY5" fmla="*/ 245577 h 618782"/>
                  <a:gd name="connsiteX6" fmla="*/ 782265 w 932773"/>
                  <a:gd name="connsiteY6" fmla="*/ 145056 h 618782"/>
                  <a:gd name="connsiteX7" fmla="*/ 931229 w 932773"/>
                  <a:gd name="connsiteY7" fmla="*/ 405609 h 618782"/>
                  <a:gd name="connsiteX0" fmla="*/ 182319 w 932773"/>
                  <a:gd name="connsiteY0" fmla="*/ 478537 h 618782"/>
                  <a:gd name="connsiteX1" fmla="*/ 423541 w 932773"/>
                  <a:gd name="connsiteY1" fmla="*/ 341097 h 618782"/>
                  <a:gd name="connsiteX2" fmla="*/ 516103 w 932773"/>
                  <a:gd name="connsiteY2" fmla="*/ 618782 h 618782"/>
                  <a:gd name="connsiteX3" fmla="*/ 0 w 932773"/>
                  <a:gd name="connsiteY3" fmla="*/ 450488 h 618782"/>
                  <a:gd name="connsiteX4" fmla="*/ 239076 w 932773"/>
                  <a:gd name="connsiteY4" fmla="*/ 1703 h 618782"/>
                  <a:gd name="connsiteX5" fmla="*/ 491112 w 932773"/>
                  <a:gd name="connsiteY5" fmla="*/ 245577 h 618782"/>
                  <a:gd name="connsiteX6" fmla="*/ 782265 w 932773"/>
                  <a:gd name="connsiteY6" fmla="*/ 145056 h 618782"/>
                  <a:gd name="connsiteX7" fmla="*/ 931229 w 932773"/>
                  <a:gd name="connsiteY7" fmla="*/ 405609 h 618782"/>
                  <a:gd name="connsiteX0" fmla="*/ 160286 w 910740"/>
                  <a:gd name="connsiteY0" fmla="*/ 478537 h 618782"/>
                  <a:gd name="connsiteX1" fmla="*/ 401508 w 910740"/>
                  <a:gd name="connsiteY1" fmla="*/ 341097 h 618782"/>
                  <a:gd name="connsiteX2" fmla="*/ 494070 w 910740"/>
                  <a:gd name="connsiteY2" fmla="*/ 618782 h 618782"/>
                  <a:gd name="connsiteX3" fmla="*/ 0 w 910740"/>
                  <a:gd name="connsiteY3" fmla="*/ 450488 h 618782"/>
                  <a:gd name="connsiteX4" fmla="*/ 217043 w 910740"/>
                  <a:gd name="connsiteY4" fmla="*/ 1703 h 618782"/>
                  <a:gd name="connsiteX5" fmla="*/ 469079 w 910740"/>
                  <a:gd name="connsiteY5" fmla="*/ 245577 h 618782"/>
                  <a:gd name="connsiteX6" fmla="*/ 760232 w 910740"/>
                  <a:gd name="connsiteY6" fmla="*/ 145056 h 618782"/>
                  <a:gd name="connsiteX7" fmla="*/ 909196 w 910740"/>
                  <a:gd name="connsiteY7" fmla="*/ 405609 h 618782"/>
                  <a:gd name="connsiteX0" fmla="*/ 205095 w 955549"/>
                  <a:gd name="connsiteY0" fmla="*/ 478537 h 618782"/>
                  <a:gd name="connsiteX1" fmla="*/ 446317 w 955549"/>
                  <a:gd name="connsiteY1" fmla="*/ 341097 h 618782"/>
                  <a:gd name="connsiteX2" fmla="*/ 538879 w 955549"/>
                  <a:gd name="connsiteY2" fmla="*/ 618782 h 618782"/>
                  <a:gd name="connsiteX3" fmla="*/ 44809 w 955549"/>
                  <a:gd name="connsiteY3" fmla="*/ 450488 h 618782"/>
                  <a:gd name="connsiteX4" fmla="*/ 261852 w 955549"/>
                  <a:gd name="connsiteY4" fmla="*/ 1703 h 618782"/>
                  <a:gd name="connsiteX5" fmla="*/ 513888 w 955549"/>
                  <a:gd name="connsiteY5" fmla="*/ 245577 h 618782"/>
                  <a:gd name="connsiteX6" fmla="*/ 805041 w 955549"/>
                  <a:gd name="connsiteY6" fmla="*/ 145056 h 618782"/>
                  <a:gd name="connsiteX7" fmla="*/ 954005 w 955549"/>
                  <a:gd name="connsiteY7" fmla="*/ 405609 h 618782"/>
                  <a:gd name="connsiteX0" fmla="*/ 205095 w 955549"/>
                  <a:gd name="connsiteY0" fmla="*/ 478537 h 618782"/>
                  <a:gd name="connsiteX1" fmla="*/ 446317 w 955549"/>
                  <a:gd name="connsiteY1" fmla="*/ 341097 h 618782"/>
                  <a:gd name="connsiteX2" fmla="*/ 538879 w 955549"/>
                  <a:gd name="connsiteY2" fmla="*/ 618782 h 618782"/>
                  <a:gd name="connsiteX3" fmla="*/ 44809 w 955549"/>
                  <a:gd name="connsiteY3" fmla="*/ 450488 h 618782"/>
                  <a:gd name="connsiteX4" fmla="*/ 261852 w 955549"/>
                  <a:gd name="connsiteY4" fmla="*/ 1703 h 618782"/>
                  <a:gd name="connsiteX5" fmla="*/ 513888 w 955549"/>
                  <a:gd name="connsiteY5" fmla="*/ 245577 h 618782"/>
                  <a:gd name="connsiteX6" fmla="*/ 805041 w 955549"/>
                  <a:gd name="connsiteY6" fmla="*/ 145056 h 618782"/>
                  <a:gd name="connsiteX7" fmla="*/ 954005 w 955549"/>
                  <a:gd name="connsiteY7" fmla="*/ 405609 h 618782"/>
                  <a:gd name="connsiteX0" fmla="*/ 205095 w 955549"/>
                  <a:gd name="connsiteY0" fmla="*/ 478537 h 607765"/>
                  <a:gd name="connsiteX1" fmla="*/ 446317 w 955549"/>
                  <a:gd name="connsiteY1" fmla="*/ 341097 h 607765"/>
                  <a:gd name="connsiteX2" fmla="*/ 527862 w 955549"/>
                  <a:gd name="connsiteY2" fmla="*/ 607765 h 607765"/>
                  <a:gd name="connsiteX3" fmla="*/ 44809 w 955549"/>
                  <a:gd name="connsiteY3" fmla="*/ 450488 h 607765"/>
                  <a:gd name="connsiteX4" fmla="*/ 261852 w 955549"/>
                  <a:gd name="connsiteY4" fmla="*/ 1703 h 607765"/>
                  <a:gd name="connsiteX5" fmla="*/ 513888 w 955549"/>
                  <a:gd name="connsiteY5" fmla="*/ 245577 h 607765"/>
                  <a:gd name="connsiteX6" fmla="*/ 805041 w 955549"/>
                  <a:gd name="connsiteY6" fmla="*/ 145056 h 607765"/>
                  <a:gd name="connsiteX7" fmla="*/ 954005 w 955549"/>
                  <a:gd name="connsiteY7" fmla="*/ 405609 h 607765"/>
                  <a:gd name="connsiteX0" fmla="*/ 205095 w 955549"/>
                  <a:gd name="connsiteY0" fmla="*/ 478537 h 664635"/>
                  <a:gd name="connsiteX1" fmla="*/ 446317 w 955549"/>
                  <a:gd name="connsiteY1" fmla="*/ 341097 h 664635"/>
                  <a:gd name="connsiteX2" fmla="*/ 527862 w 955549"/>
                  <a:gd name="connsiteY2" fmla="*/ 607765 h 664635"/>
                  <a:gd name="connsiteX3" fmla="*/ 44809 w 955549"/>
                  <a:gd name="connsiteY3" fmla="*/ 450488 h 664635"/>
                  <a:gd name="connsiteX4" fmla="*/ 261852 w 955549"/>
                  <a:gd name="connsiteY4" fmla="*/ 1703 h 664635"/>
                  <a:gd name="connsiteX5" fmla="*/ 513888 w 955549"/>
                  <a:gd name="connsiteY5" fmla="*/ 245577 h 664635"/>
                  <a:gd name="connsiteX6" fmla="*/ 805041 w 955549"/>
                  <a:gd name="connsiteY6" fmla="*/ 145056 h 664635"/>
                  <a:gd name="connsiteX7" fmla="*/ 954005 w 955549"/>
                  <a:gd name="connsiteY7" fmla="*/ 405609 h 664635"/>
                  <a:gd name="connsiteX0" fmla="*/ 205095 w 955549"/>
                  <a:gd name="connsiteY0" fmla="*/ 478537 h 664635"/>
                  <a:gd name="connsiteX1" fmla="*/ 446317 w 955549"/>
                  <a:gd name="connsiteY1" fmla="*/ 341097 h 664635"/>
                  <a:gd name="connsiteX2" fmla="*/ 527862 w 955549"/>
                  <a:gd name="connsiteY2" fmla="*/ 607765 h 664635"/>
                  <a:gd name="connsiteX3" fmla="*/ 44809 w 955549"/>
                  <a:gd name="connsiteY3" fmla="*/ 450488 h 664635"/>
                  <a:gd name="connsiteX4" fmla="*/ 261852 w 955549"/>
                  <a:gd name="connsiteY4" fmla="*/ 1703 h 664635"/>
                  <a:gd name="connsiteX5" fmla="*/ 513888 w 955549"/>
                  <a:gd name="connsiteY5" fmla="*/ 245577 h 664635"/>
                  <a:gd name="connsiteX6" fmla="*/ 805041 w 955549"/>
                  <a:gd name="connsiteY6" fmla="*/ 145056 h 664635"/>
                  <a:gd name="connsiteX7" fmla="*/ 954005 w 955549"/>
                  <a:gd name="connsiteY7" fmla="*/ 405609 h 664635"/>
                  <a:gd name="connsiteX0" fmla="*/ 205095 w 955549"/>
                  <a:gd name="connsiteY0" fmla="*/ 478537 h 664635"/>
                  <a:gd name="connsiteX1" fmla="*/ 402249 w 955549"/>
                  <a:gd name="connsiteY1" fmla="*/ 352114 h 664635"/>
                  <a:gd name="connsiteX2" fmla="*/ 527862 w 955549"/>
                  <a:gd name="connsiteY2" fmla="*/ 607765 h 664635"/>
                  <a:gd name="connsiteX3" fmla="*/ 44809 w 955549"/>
                  <a:gd name="connsiteY3" fmla="*/ 450488 h 664635"/>
                  <a:gd name="connsiteX4" fmla="*/ 261852 w 955549"/>
                  <a:gd name="connsiteY4" fmla="*/ 1703 h 664635"/>
                  <a:gd name="connsiteX5" fmla="*/ 513888 w 955549"/>
                  <a:gd name="connsiteY5" fmla="*/ 245577 h 664635"/>
                  <a:gd name="connsiteX6" fmla="*/ 805041 w 955549"/>
                  <a:gd name="connsiteY6" fmla="*/ 145056 h 664635"/>
                  <a:gd name="connsiteX7" fmla="*/ 954005 w 955549"/>
                  <a:gd name="connsiteY7" fmla="*/ 405609 h 664635"/>
                  <a:gd name="connsiteX0" fmla="*/ 205095 w 955549"/>
                  <a:gd name="connsiteY0" fmla="*/ 478537 h 664635"/>
                  <a:gd name="connsiteX1" fmla="*/ 402249 w 955549"/>
                  <a:gd name="connsiteY1" fmla="*/ 352114 h 664635"/>
                  <a:gd name="connsiteX2" fmla="*/ 527862 w 955549"/>
                  <a:gd name="connsiteY2" fmla="*/ 607765 h 664635"/>
                  <a:gd name="connsiteX3" fmla="*/ 44809 w 955549"/>
                  <a:gd name="connsiteY3" fmla="*/ 450488 h 664635"/>
                  <a:gd name="connsiteX4" fmla="*/ 261852 w 955549"/>
                  <a:gd name="connsiteY4" fmla="*/ 1703 h 664635"/>
                  <a:gd name="connsiteX5" fmla="*/ 513888 w 955549"/>
                  <a:gd name="connsiteY5" fmla="*/ 245577 h 664635"/>
                  <a:gd name="connsiteX6" fmla="*/ 805041 w 955549"/>
                  <a:gd name="connsiteY6" fmla="*/ 145056 h 664635"/>
                  <a:gd name="connsiteX7" fmla="*/ 954005 w 955549"/>
                  <a:gd name="connsiteY7" fmla="*/ 405609 h 664635"/>
                  <a:gd name="connsiteX0" fmla="*/ 205095 w 955549"/>
                  <a:gd name="connsiteY0" fmla="*/ 478537 h 664635"/>
                  <a:gd name="connsiteX1" fmla="*/ 402249 w 955549"/>
                  <a:gd name="connsiteY1" fmla="*/ 352114 h 664635"/>
                  <a:gd name="connsiteX2" fmla="*/ 527862 w 955549"/>
                  <a:gd name="connsiteY2" fmla="*/ 607765 h 664635"/>
                  <a:gd name="connsiteX3" fmla="*/ 44809 w 955549"/>
                  <a:gd name="connsiteY3" fmla="*/ 450488 h 664635"/>
                  <a:gd name="connsiteX4" fmla="*/ 261852 w 955549"/>
                  <a:gd name="connsiteY4" fmla="*/ 1703 h 664635"/>
                  <a:gd name="connsiteX5" fmla="*/ 513888 w 955549"/>
                  <a:gd name="connsiteY5" fmla="*/ 245577 h 664635"/>
                  <a:gd name="connsiteX6" fmla="*/ 805041 w 955549"/>
                  <a:gd name="connsiteY6" fmla="*/ 145056 h 664635"/>
                  <a:gd name="connsiteX7" fmla="*/ 954005 w 955549"/>
                  <a:gd name="connsiteY7" fmla="*/ 405609 h 664635"/>
                  <a:gd name="connsiteX0" fmla="*/ 205095 w 955549"/>
                  <a:gd name="connsiteY0" fmla="*/ 511587 h 664635"/>
                  <a:gd name="connsiteX1" fmla="*/ 402249 w 955549"/>
                  <a:gd name="connsiteY1" fmla="*/ 352114 h 664635"/>
                  <a:gd name="connsiteX2" fmla="*/ 527862 w 955549"/>
                  <a:gd name="connsiteY2" fmla="*/ 607765 h 664635"/>
                  <a:gd name="connsiteX3" fmla="*/ 44809 w 955549"/>
                  <a:gd name="connsiteY3" fmla="*/ 450488 h 664635"/>
                  <a:gd name="connsiteX4" fmla="*/ 261852 w 955549"/>
                  <a:gd name="connsiteY4" fmla="*/ 1703 h 664635"/>
                  <a:gd name="connsiteX5" fmla="*/ 513888 w 955549"/>
                  <a:gd name="connsiteY5" fmla="*/ 245577 h 664635"/>
                  <a:gd name="connsiteX6" fmla="*/ 805041 w 955549"/>
                  <a:gd name="connsiteY6" fmla="*/ 145056 h 664635"/>
                  <a:gd name="connsiteX7" fmla="*/ 954005 w 955549"/>
                  <a:gd name="connsiteY7" fmla="*/ 405609 h 664635"/>
                  <a:gd name="connsiteX0" fmla="*/ 205095 w 955549"/>
                  <a:gd name="connsiteY0" fmla="*/ 511587 h 664635"/>
                  <a:gd name="connsiteX1" fmla="*/ 402249 w 955549"/>
                  <a:gd name="connsiteY1" fmla="*/ 352114 h 664635"/>
                  <a:gd name="connsiteX2" fmla="*/ 527862 w 955549"/>
                  <a:gd name="connsiteY2" fmla="*/ 607765 h 664635"/>
                  <a:gd name="connsiteX3" fmla="*/ 44809 w 955549"/>
                  <a:gd name="connsiteY3" fmla="*/ 450488 h 664635"/>
                  <a:gd name="connsiteX4" fmla="*/ 261852 w 955549"/>
                  <a:gd name="connsiteY4" fmla="*/ 1703 h 664635"/>
                  <a:gd name="connsiteX5" fmla="*/ 513888 w 955549"/>
                  <a:gd name="connsiteY5" fmla="*/ 245577 h 664635"/>
                  <a:gd name="connsiteX6" fmla="*/ 805041 w 955549"/>
                  <a:gd name="connsiteY6" fmla="*/ 145056 h 664635"/>
                  <a:gd name="connsiteX7" fmla="*/ 954005 w 955549"/>
                  <a:gd name="connsiteY7" fmla="*/ 405609 h 664635"/>
                  <a:gd name="connsiteX0" fmla="*/ 205095 w 955549"/>
                  <a:gd name="connsiteY0" fmla="*/ 511587 h 664635"/>
                  <a:gd name="connsiteX1" fmla="*/ 396740 w 955549"/>
                  <a:gd name="connsiteY1" fmla="*/ 327327 h 664635"/>
                  <a:gd name="connsiteX2" fmla="*/ 527862 w 955549"/>
                  <a:gd name="connsiteY2" fmla="*/ 607765 h 664635"/>
                  <a:gd name="connsiteX3" fmla="*/ 44809 w 955549"/>
                  <a:gd name="connsiteY3" fmla="*/ 450488 h 664635"/>
                  <a:gd name="connsiteX4" fmla="*/ 261852 w 955549"/>
                  <a:gd name="connsiteY4" fmla="*/ 1703 h 664635"/>
                  <a:gd name="connsiteX5" fmla="*/ 513888 w 955549"/>
                  <a:gd name="connsiteY5" fmla="*/ 245577 h 664635"/>
                  <a:gd name="connsiteX6" fmla="*/ 805041 w 955549"/>
                  <a:gd name="connsiteY6" fmla="*/ 145056 h 664635"/>
                  <a:gd name="connsiteX7" fmla="*/ 954005 w 955549"/>
                  <a:gd name="connsiteY7" fmla="*/ 405609 h 664635"/>
                  <a:gd name="connsiteX0" fmla="*/ 205095 w 955549"/>
                  <a:gd name="connsiteY0" fmla="*/ 511587 h 664635"/>
                  <a:gd name="connsiteX1" fmla="*/ 396740 w 955549"/>
                  <a:gd name="connsiteY1" fmla="*/ 327327 h 664635"/>
                  <a:gd name="connsiteX2" fmla="*/ 527862 w 955549"/>
                  <a:gd name="connsiteY2" fmla="*/ 607765 h 664635"/>
                  <a:gd name="connsiteX3" fmla="*/ 44809 w 955549"/>
                  <a:gd name="connsiteY3" fmla="*/ 450488 h 664635"/>
                  <a:gd name="connsiteX4" fmla="*/ 261852 w 955549"/>
                  <a:gd name="connsiteY4" fmla="*/ 1703 h 664635"/>
                  <a:gd name="connsiteX5" fmla="*/ 513888 w 955549"/>
                  <a:gd name="connsiteY5" fmla="*/ 245577 h 664635"/>
                  <a:gd name="connsiteX6" fmla="*/ 805041 w 955549"/>
                  <a:gd name="connsiteY6" fmla="*/ 145056 h 664635"/>
                  <a:gd name="connsiteX7" fmla="*/ 954005 w 955549"/>
                  <a:gd name="connsiteY7" fmla="*/ 405609 h 664635"/>
                  <a:gd name="connsiteX0" fmla="*/ 221620 w 955549"/>
                  <a:gd name="connsiteY0" fmla="*/ 500570 h 664635"/>
                  <a:gd name="connsiteX1" fmla="*/ 396740 w 955549"/>
                  <a:gd name="connsiteY1" fmla="*/ 327327 h 664635"/>
                  <a:gd name="connsiteX2" fmla="*/ 527862 w 955549"/>
                  <a:gd name="connsiteY2" fmla="*/ 607765 h 664635"/>
                  <a:gd name="connsiteX3" fmla="*/ 44809 w 955549"/>
                  <a:gd name="connsiteY3" fmla="*/ 450488 h 664635"/>
                  <a:gd name="connsiteX4" fmla="*/ 261852 w 955549"/>
                  <a:gd name="connsiteY4" fmla="*/ 1703 h 664635"/>
                  <a:gd name="connsiteX5" fmla="*/ 513888 w 955549"/>
                  <a:gd name="connsiteY5" fmla="*/ 245577 h 664635"/>
                  <a:gd name="connsiteX6" fmla="*/ 805041 w 955549"/>
                  <a:gd name="connsiteY6" fmla="*/ 145056 h 664635"/>
                  <a:gd name="connsiteX7" fmla="*/ 954005 w 955549"/>
                  <a:gd name="connsiteY7" fmla="*/ 405609 h 664635"/>
                  <a:gd name="connsiteX0" fmla="*/ 221620 w 955549"/>
                  <a:gd name="connsiteY0" fmla="*/ 500570 h 664635"/>
                  <a:gd name="connsiteX1" fmla="*/ 396740 w 955549"/>
                  <a:gd name="connsiteY1" fmla="*/ 327327 h 664635"/>
                  <a:gd name="connsiteX2" fmla="*/ 527862 w 955549"/>
                  <a:gd name="connsiteY2" fmla="*/ 607765 h 664635"/>
                  <a:gd name="connsiteX3" fmla="*/ 44809 w 955549"/>
                  <a:gd name="connsiteY3" fmla="*/ 450488 h 664635"/>
                  <a:gd name="connsiteX4" fmla="*/ 261852 w 955549"/>
                  <a:gd name="connsiteY4" fmla="*/ 1703 h 664635"/>
                  <a:gd name="connsiteX5" fmla="*/ 513888 w 955549"/>
                  <a:gd name="connsiteY5" fmla="*/ 245577 h 664635"/>
                  <a:gd name="connsiteX6" fmla="*/ 805041 w 955549"/>
                  <a:gd name="connsiteY6" fmla="*/ 145056 h 664635"/>
                  <a:gd name="connsiteX7" fmla="*/ 954005 w 955549"/>
                  <a:gd name="connsiteY7" fmla="*/ 405609 h 664635"/>
                  <a:gd name="connsiteX0" fmla="*/ 221620 w 955549"/>
                  <a:gd name="connsiteY0" fmla="*/ 500570 h 664635"/>
                  <a:gd name="connsiteX1" fmla="*/ 396740 w 955549"/>
                  <a:gd name="connsiteY1" fmla="*/ 327327 h 664635"/>
                  <a:gd name="connsiteX2" fmla="*/ 527862 w 955549"/>
                  <a:gd name="connsiteY2" fmla="*/ 607765 h 664635"/>
                  <a:gd name="connsiteX3" fmla="*/ 44809 w 955549"/>
                  <a:gd name="connsiteY3" fmla="*/ 450488 h 664635"/>
                  <a:gd name="connsiteX4" fmla="*/ 261852 w 955549"/>
                  <a:gd name="connsiteY4" fmla="*/ 1703 h 664635"/>
                  <a:gd name="connsiteX5" fmla="*/ 513888 w 955549"/>
                  <a:gd name="connsiteY5" fmla="*/ 245577 h 664635"/>
                  <a:gd name="connsiteX6" fmla="*/ 805041 w 955549"/>
                  <a:gd name="connsiteY6" fmla="*/ 145056 h 664635"/>
                  <a:gd name="connsiteX7" fmla="*/ 954005 w 955549"/>
                  <a:gd name="connsiteY7" fmla="*/ 405609 h 664635"/>
                  <a:gd name="connsiteX0" fmla="*/ 221620 w 955549"/>
                  <a:gd name="connsiteY0" fmla="*/ 500570 h 666793"/>
                  <a:gd name="connsiteX1" fmla="*/ 396740 w 955549"/>
                  <a:gd name="connsiteY1" fmla="*/ 327327 h 666793"/>
                  <a:gd name="connsiteX2" fmla="*/ 478286 w 955549"/>
                  <a:gd name="connsiteY2" fmla="*/ 610520 h 666793"/>
                  <a:gd name="connsiteX3" fmla="*/ 44809 w 955549"/>
                  <a:gd name="connsiteY3" fmla="*/ 450488 h 666793"/>
                  <a:gd name="connsiteX4" fmla="*/ 261852 w 955549"/>
                  <a:gd name="connsiteY4" fmla="*/ 1703 h 666793"/>
                  <a:gd name="connsiteX5" fmla="*/ 513888 w 955549"/>
                  <a:gd name="connsiteY5" fmla="*/ 245577 h 666793"/>
                  <a:gd name="connsiteX6" fmla="*/ 805041 w 955549"/>
                  <a:gd name="connsiteY6" fmla="*/ 145056 h 666793"/>
                  <a:gd name="connsiteX7" fmla="*/ 954005 w 955549"/>
                  <a:gd name="connsiteY7" fmla="*/ 405609 h 666793"/>
                  <a:gd name="connsiteX0" fmla="*/ 221620 w 955549"/>
                  <a:gd name="connsiteY0" fmla="*/ 500570 h 666793"/>
                  <a:gd name="connsiteX1" fmla="*/ 396740 w 955549"/>
                  <a:gd name="connsiteY1" fmla="*/ 327327 h 666793"/>
                  <a:gd name="connsiteX2" fmla="*/ 478286 w 955549"/>
                  <a:gd name="connsiteY2" fmla="*/ 610520 h 666793"/>
                  <a:gd name="connsiteX3" fmla="*/ 44809 w 955549"/>
                  <a:gd name="connsiteY3" fmla="*/ 450488 h 666793"/>
                  <a:gd name="connsiteX4" fmla="*/ 261852 w 955549"/>
                  <a:gd name="connsiteY4" fmla="*/ 1703 h 666793"/>
                  <a:gd name="connsiteX5" fmla="*/ 513888 w 955549"/>
                  <a:gd name="connsiteY5" fmla="*/ 245577 h 666793"/>
                  <a:gd name="connsiteX6" fmla="*/ 805041 w 955549"/>
                  <a:gd name="connsiteY6" fmla="*/ 145056 h 666793"/>
                  <a:gd name="connsiteX7" fmla="*/ 954005 w 955549"/>
                  <a:gd name="connsiteY7" fmla="*/ 405609 h 666793"/>
                  <a:gd name="connsiteX0" fmla="*/ 228696 w 962625"/>
                  <a:gd name="connsiteY0" fmla="*/ 500570 h 673975"/>
                  <a:gd name="connsiteX1" fmla="*/ 403816 w 962625"/>
                  <a:gd name="connsiteY1" fmla="*/ 327327 h 673975"/>
                  <a:gd name="connsiteX2" fmla="*/ 485362 w 962625"/>
                  <a:gd name="connsiteY2" fmla="*/ 610520 h 673975"/>
                  <a:gd name="connsiteX3" fmla="*/ 43623 w 962625"/>
                  <a:gd name="connsiteY3" fmla="*/ 480784 h 673975"/>
                  <a:gd name="connsiteX4" fmla="*/ 268928 w 962625"/>
                  <a:gd name="connsiteY4" fmla="*/ 1703 h 673975"/>
                  <a:gd name="connsiteX5" fmla="*/ 520964 w 962625"/>
                  <a:gd name="connsiteY5" fmla="*/ 245577 h 673975"/>
                  <a:gd name="connsiteX6" fmla="*/ 812117 w 962625"/>
                  <a:gd name="connsiteY6" fmla="*/ 145056 h 673975"/>
                  <a:gd name="connsiteX7" fmla="*/ 961081 w 962625"/>
                  <a:gd name="connsiteY7" fmla="*/ 405609 h 673975"/>
                  <a:gd name="connsiteX0" fmla="*/ 238218 w 972147"/>
                  <a:gd name="connsiteY0" fmla="*/ 500570 h 681004"/>
                  <a:gd name="connsiteX1" fmla="*/ 413338 w 972147"/>
                  <a:gd name="connsiteY1" fmla="*/ 327327 h 681004"/>
                  <a:gd name="connsiteX2" fmla="*/ 494884 w 972147"/>
                  <a:gd name="connsiteY2" fmla="*/ 610520 h 681004"/>
                  <a:gd name="connsiteX3" fmla="*/ 42128 w 972147"/>
                  <a:gd name="connsiteY3" fmla="*/ 505572 h 681004"/>
                  <a:gd name="connsiteX4" fmla="*/ 278450 w 972147"/>
                  <a:gd name="connsiteY4" fmla="*/ 1703 h 681004"/>
                  <a:gd name="connsiteX5" fmla="*/ 530486 w 972147"/>
                  <a:gd name="connsiteY5" fmla="*/ 245577 h 681004"/>
                  <a:gd name="connsiteX6" fmla="*/ 821639 w 972147"/>
                  <a:gd name="connsiteY6" fmla="*/ 145056 h 681004"/>
                  <a:gd name="connsiteX7" fmla="*/ 970603 w 972147"/>
                  <a:gd name="connsiteY7" fmla="*/ 405609 h 681004"/>
                  <a:gd name="connsiteX0" fmla="*/ 238218 w 972147"/>
                  <a:gd name="connsiteY0" fmla="*/ 500570 h 684851"/>
                  <a:gd name="connsiteX1" fmla="*/ 413338 w 972147"/>
                  <a:gd name="connsiteY1" fmla="*/ 327327 h 684851"/>
                  <a:gd name="connsiteX2" fmla="*/ 483867 w 972147"/>
                  <a:gd name="connsiteY2" fmla="*/ 616028 h 684851"/>
                  <a:gd name="connsiteX3" fmla="*/ 42128 w 972147"/>
                  <a:gd name="connsiteY3" fmla="*/ 505572 h 684851"/>
                  <a:gd name="connsiteX4" fmla="*/ 278450 w 972147"/>
                  <a:gd name="connsiteY4" fmla="*/ 1703 h 684851"/>
                  <a:gd name="connsiteX5" fmla="*/ 530486 w 972147"/>
                  <a:gd name="connsiteY5" fmla="*/ 245577 h 684851"/>
                  <a:gd name="connsiteX6" fmla="*/ 821639 w 972147"/>
                  <a:gd name="connsiteY6" fmla="*/ 145056 h 684851"/>
                  <a:gd name="connsiteX7" fmla="*/ 970603 w 972147"/>
                  <a:gd name="connsiteY7" fmla="*/ 405609 h 684851"/>
                  <a:gd name="connsiteX0" fmla="*/ 238218 w 972147"/>
                  <a:gd name="connsiteY0" fmla="*/ 500570 h 678763"/>
                  <a:gd name="connsiteX1" fmla="*/ 413338 w 972147"/>
                  <a:gd name="connsiteY1" fmla="*/ 327327 h 678763"/>
                  <a:gd name="connsiteX2" fmla="*/ 483867 w 972147"/>
                  <a:gd name="connsiteY2" fmla="*/ 616028 h 678763"/>
                  <a:gd name="connsiteX3" fmla="*/ 42128 w 972147"/>
                  <a:gd name="connsiteY3" fmla="*/ 505572 h 678763"/>
                  <a:gd name="connsiteX4" fmla="*/ 278450 w 972147"/>
                  <a:gd name="connsiteY4" fmla="*/ 1703 h 678763"/>
                  <a:gd name="connsiteX5" fmla="*/ 530486 w 972147"/>
                  <a:gd name="connsiteY5" fmla="*/ 245577 h 678763"/>
                  <a:gd name="connsiteX6" fmla="*/ 821639 w 972147"/>
                  <a:gd name="connsiteY6" fmla="*/ 145056 h 678763"/>
                  <a:gd name="connsiteX7" fmla="*/ 970603 w 972147"/>
                  <a:gd name="connsiteY7" fmla="*/ 405609 h 678763"/>
                  <a:gd name="connsiteX0" fmla="*/ 238218 w 972147"/>
                  <a:gd name="connsiteY0" fmla="*/ 501130 h 679323"/>
                  <a:gd name="connsiteX1" fmla="*/ 413338 w 972147"/>
                  <a:gd name="connsiteY1" fmla="*/ 327887 h 679323"/>
                  <a:gd name="connsiteX2" fmla="*/ 483867 w 972147"/>
                  <a:gd name="connsiteY2" fmla="*/ 616588 h 679323"/>
                  <a:gd name="connsiteX3" fmla="*/ 42128 w 972147"/>
                  <a:gd name="connsiteY3" fmla="*/ 506132 h 679323"/>
                  <a:gd name="connsiteX4" fmla="*/ 278450 w 972147"/>
                  <a:gd name="connsiteY4" fmla="*/ 2263 h 679323"/>
                  <a:gd name="connsiteX5" fmla="*/ 535994 w 972147"/>
                  <a:gd name="connsiteY5" fmla="*/ 210332 h 679323"/>
                  <a:gd name="connsiteX6" fmla="*/ 821639 w 972147"/>
                  <a:gd name="connsiteY6" fmla="*/ 145616 h 679323"/>
                  <a:gd name="connsiteX7" fmla="*/ 970603 w 972147"/>
                  <a:gd name="connsiteY7" fmla="*/ 406169 h 679323"/>
                  <a:gd name="connsiteX0" fmla="*/ 238218 w 972147"/>
                  <a:gd name="connsiteY0" fmla="*/ 501130 h 679323"/>
                  <a:gd name="connsiteX1" fmla="*/ 413338 w 972147"/>
                  <a:gd name="connsiteY1" fmla="*/ 327887 h 679323"/>
                  <a:gd name="connsiteX2" fmla="*/ 483867 w 972147"/>
                  <a:gd name="connsiteY2" fmla="*/ 616588 h 679323"/>
                  <a:gd name="connsiteX3" fmla="*/ 42128 w 972147"/>
                  <a:gd name="connsiteY3" fmla="*/ 506132 h 679323"/>
                  <a:gd name="connsiteX4" fmla="*/ 278450 w 972147"/>
                  <a:gd name="connsiteY4" fmla="*/ 2263 h 679323"/>
                  <a:gd name="connsiteX5" fmla="*/ 535994 w 972147"/>
                  <a:gd name="connsiteY5" fmla="*/ 210332 h 679323"/>
                  <a:gd name="connsiteX6" fmla="*/ 821639 w 972147"/>
                  <a:gd name="connsiteY6" fmla="*/ 145616 h 679323"/>
                  <a:gd name="connsiteX7" fmla="*/ 970603 w 972147"/>
                  <a:gd name="connsiteY7" fmla="*/ 406169 h 679323"/>
                  <a:gd name="connsiteX0" fmla="*/ 238218 w 972147"/>
                  <a:gd name="connsiteY0" fmla="*/ 501584 h 679777"/>
                  <a:gd name="connsiteX1" fmla="*/ 413338 w 972147"/>
                  <a:gd name="connsiteY1" fmla="*/ 328341 h 679777"/>
                  <a:gd name="connsiteX2" fmla="*/ 483867 w 972147"/>
                  <a:gd name="connsiteY2" fmla="*/ 617042 h 679777"/>
                  <a:gd name="connsiteX3" fmla="*/ 42128 w 972147"/>
                  <a:gd name="connsiteY3" fmla="*/ 506586 h 679777"/>
                  <a:gd name="connsiteX4" fmla="*/ 278450 w 972147"/>
                  <a:gd name="connsiteY4" fmla="*/ 2717 h 679777"/>
                  <a:gd name="connsiteX5" fmla="*/ 535994 w 972147"/>
                  <a:gd name="connsiteY5" fmla="*/ 210786 h 679777"/>
                  <a:gd name="connsiteX6" fmla="*/ 821639 w 972147"/>
                  <a:gd name="connsiteY6" fmla="*/ 146070 h 679777"/>
                  <a:gd name="connsiteX7" fmla="*/ 970603 w 972147"/>
                  <a:gd name="connsiteY7" fmla="*/ 406623 h 679777"/>
                  <a:gd name="connsiteX0" fmla="*/ 238218 w 972147"/>
                  <a:gd name="connsiteY0" fmla="*/ 501584 h 679777"/>
                  <a:gd name="connsiteX1" fmla="*/ 413338 w 972147"/>
                  <a:gd name="connsiteY1" fmla="*/ 328341 h 679777"/>
                  <a:gd name="connsiteX2" fmla="*/ 483867 w 972147"/>
                  <a:gd name="connsiteY2" fmla="*/ 617042 h 679777"/>
                  <a:gd name="connsiteX3" fmla="*/ 42128 w 972147"/>
                  <a:gd name="connsiteY3" fmla="*/ 506586 h 679777"/>
                  <a:gd name="connsiteX4" fmla="*/ 278450 w 972147"/>
                  <a:gd name="connsiteY4" fmla="*/ 2717 h 679777"/>
                  <a:gd name="connsiteX5" fmla="*/ 535994 w 972147"/>
                  <a:gd name="connsiteY5" fmla="*/ 210786 h 679777"/>
                  <a:gd name="connsiteX6" fmla="*/ 821639 w 972147"/>
                  <a:gd name="connsiteY6" fmla="*/ 146070 h 679777"/>
                  <a:gd name="connsiteX7" fmla="*/ 970603 w 972147"/>
                  <a:gd name="connsiteY7" fmla="*/ 406623 h 679777"/>
                  <a:gd name="connsiteX0" fmla="*/ 238218 w 972147"/>
                  <a:gd name="connsiteY0" fmla="*/ 501584 h 679777"/>
                  <a:gd name="connsiteX1" fmla="*/ 413338 w 972147"/>
                  <a:gd name="connsiteY1" fmla="*/ 328341 h 679777"/>
                  <a:gd name="connsiteX2" fmla="*/ 483867 w 972147"/>
                  <a:gd name="connsiteY2" fmla="*/ 617042 h 679777"/>
                  <a:gd name="connsiteX3" fmla="*/ 42128 w 972147"/>
                  <a:gd name="connsiteY3" fmla="*/ 506586 h 679777"/>
                  <a:gd name="connsiteX4" fmla="*/ 278450 w 972147"/>
                  <a:gd name="connsiteY4" fmla="*/ 2717 h 679777"/>
                  <a:gd name="connsiteX5" fmla="*/ 535994 w 972147"/>
                  <a:gd name="connsiteY5" fmla="*/ 210786 h 679777"/>
                  <a:gd name="connsiteX6" fmla="*/ 821639 w 972147"/>
                  <a:gd name="connsiteY6" fmla="*/ 146070 h 679777"/>
                  <a:gd name="connsiteX7" fmla="*/ 970603 w 972147"/>
                  <a:gd name="connsiteY7" fmla="*/ 406623 h 679777"/>
                  <a:gd name="connsiteX0" fmla="*/ 238218 w 972147"/>
                  <a:gd name="connsiteY0" fmla="*/ 502590 h 680783"/>
                  <a:gd name="connsiteX1" fmla="*/ 413338 w 972147"/>
                  <a:gd name="connsiteY1" fmla="*/ 329347 h 680783"/>
                  <a:gd name="connsiteX2" fmla="*/ 483867 w 972147"/>
                  <a:gd name="connsiteY2" fmla="*/ 618048 h 680783"/>
                  <a:gd name="connsiteX3" fmla="*/ 42128 w 972147"/>
                  <a:gd name="connsiteY3" fmla="*/ 507592 h 680783"/>
                  <a:gd name="connsiteX4" fmla="*/ 278450 w 972147"/>
                  <a:gd name="connsiteY4" fmla="*/ 3723 h 680783"/>
                  <a:gd name="connsiteX5" fmla="*/ 535994 w 972147"/>
                  <a:gd name="connsiteY5" fmla="*/ 211792 h 680783"/>
                  <a:gd name="connsiteX6" fmla="*/ 821639 w 972147"/>
                  <a:gd name="connsiteY6" fmla="*/ 147076 h 680783"/>
                  <a:gd name="connsiteX7" fmla="*/ 970603 w 972147"/>
                  <a:gd name="connsiteY7" fmla="*/ 407629 h 680783"/>
                  <a:gd name="connsiteX0" fmla="*/ 238218 w 972381"/>
                  <a:gd name="connsiteY0" fmla="*/ 502590 h 680783"/>
                  <a:gd name="connsiteX1" fmla="*/ 413338 w 972381"/>
                  <a:gd name="connsiteY1" fmla="*/ 329347 h 680783"/>
                  <a:gd name="connsiteX2" fmla="*/ 483867 w 972381"/>
                  <a:gd name="connsiteY2" fmla="*/ 618048 h 680783"/>
                  <a:gd name="connsiteX3" fmla="*/ 42128 w 972381"/>
                  <a:gd name="connsiteY3" fmla="*/ 507592 h 680783"/>
                  <a:gd name="connsiteX4" fmla="*/ 278450 w 972381"/>
                  <a:gd name="connsiteY4" fmla="*/ 3723 h 680783"/>
                  <a:gd name="connsiteX5" fmla="*/ 535994 w 972381"/>
                  <a:gd name="connsiteY5" fmla="*/ 211792 h 680783"/>
                  <a:gd name="connsiteX6" fmla="*/ 829902 w 972381"/>
                  <a:gd name="connsiteY6" fmla="*/ 119534 h 680783"/>
                  <a:gd name="connsiteX7" fmla="*/ 970603 w 972381"/>
                  <a:gd name="connsiteY7" fmla="*/ 407629 h 680783"/>
                  <a:gd name="connsiteX0" fmla="*/ 238218 w 972381"/>
                  <a:gd name="connsiteY0" fmla="*/ 502590 h 680783"/>
                  <a:gd name="connsiteX1" fmla="*/ 413338 w 972381"/>
                  <a:gd name="connsiteY1" fmla="*/ 329347 h 680783"/>
                  <a:gd name="connsiteX2" fmla="*/ 483867 w 972381"/>
                  <a:gd name="connsiteY2" fmla="*/ 618048 h 680783"/>
                  <a:gd name="connsiteX3" fmla="*/ 42128 w 972381"/>
                  <a:gd name="connsiteY3" fmla="*/ 507592 h 680783"/>
                  <a:gd name="connsiteX4" fmla="*/ 278450 w 972381"/>
                  <a:gd name="connsiteY4" fmla="*/ 3723 h 680783"/>
                  <a:gd name="connsiteX5" fmla="*/ 535994 w 972381"/>
                  <a:gd name="connsiteY5" fmla="*/ 211792 h 680783"/>
                  <a:gd name="connsiteX6" fmla="*/ 829902 w 972381"/>
                  <a:gd name="connsiteY6" fmla="*/ 119534 h 680783"/>
                  <a:gd name="connsiteX7" fmla="*/ 970603 w 972381"/>
                  <a:gd name="connsiteY7" fmla="*/ 407629 h 680783"/>
                  <a:gd name="connsiteX0" fmla="*/ 238218 w 973905"/>
                  <a:gd name="connsiteY0" fmla="*/ 502590 h 680783"/>
                  <a:gd name="connsiteX1" fmla="*/ 413338 w 973905"/>
                  <a:gd name="connsiteY1" fmla="*/ 329347 h 680783"/>
                  <a:gd name="connsiteX2" fmla="*/ 483867 w 973905"/>
                  <a:gd name="connsiteY2" fmla="*/ 618048 h 680783"/>
                  <a:gd name="connsiteX3" fmla="*/ 42128 w 973905"/>
                  <a:gd name="connsiteY3" fmla="*/ 507592 h 680783"/>
                  <a:gd name="connsiteX4" fmla="*/ 278450 w 973905"/>
                  <a:gd name="connsiteY4" fmla="*/ 3723 h 680783"/>
                  <a:gd name="connsiteX5" fmla="*/ 535994 w 973905"/>
                  <a:gd name="connsiteY5" fmla="*/ 211792 h 680783"/>
                  <a:gd name="connsiteX6" fmla="*/ 857444 w 973905"/>
                  <a:gd name="connsiteY6" fmla="*/ 144322 h 680783"/>
                  <a:gd name="connsiteX7" fmla="*/ 970603 w 973905"/>
                  <a:gd name="connsiteY7" fmla="*/ 407629 h 680783"/>
                  <a:gd name="connsiteX0" fmla="*/ 238218 w 973905"/>
                  <a:gd name="connsiteY0" fmla="*/ 502590 h 680783"/>
                  <a:gd name="connsiteX1" fmla="*/ 413338 w 973905"/>
                  <a:gd name="connsiteY1" fmla="*/ 329347 h 680783"/>
                  <a:gd name="connsiteX2" fmla="*/ 483867 w 973905"/>
                  <a:gd name="connsiteY2" fmla="*/ 618048 h 680783"/>
                  <a:gd name="connsiteX3" fmla="*/ 42128 w 973905"/>
                  <a:gd name="connsiteY3" fmla="*/ 507592 h 680783"/>
                  <a:gd name="connsiteX4" fmla="*/ 278450 w 973905"/>
                  <a:gd name="connsiteY4" fmla="*/ 3723 h 680783"/>
                  <a:gd name="connsiteX5" fmla="*/ 535994 w 973905"/>
                  <a:gd name="connsiteY5" fmla="*/ 211792 h 680783"/>
                  <a:gd name="connsiteX6" fmla="*/ 857444 w 973905"/>
                  <a:gd name="connsiteY6" fmla="*/ 144322 h 680783"/>
                  <a:gd name="connsiteX7" fmla="*/ 970603 w 973905"/>
                  <a:gd name="connsiteY7" fmla="*/ 407629 h 680783"/>
                  <a:gd name="connsiteX0" fmla="*/ 238218 w 975028"/>
                  <a:gd name="connsiteY0" fmla="*/ 502590 h 680783"/>
                  <a:gd name="connsiteX1" fmla="*/ 413338 w 975028"/>
                  <a:gd name="connsiteY1" fmla="*/ 329347 h 680783"/>
                  <a:gd name="connsiteX2" fmla="*/ 483867 w 975028"/>
                  <a:gd name="connsiteY2" fmla="*/ 618048 h 680783"/>
                  <a:gd name="connsiteX3" fmla="*/ 42128 w 975028"/>
                  <a:gd name="connsiteY3" fmla="*/ 507592 h 680783"/>
                  <a:gd name="connsiteX4" fmla="*/ 278450 w 975028"/>
                  <a:gd name="connsiteY4" fmla="*/ 3723 h 680783"/>
                  <a:gd name="connsiteX5" fmla="*/ 535994 w 975028"/>
                  <a:gd name="connsiteY5" fmla="*/ 211792 h 680783"/>
                  <a:gd name="connsiteX6" fmla="*/ 857444 w 975028"/>
                  <a:gd name="connsiteY6" fmla="*/ 144322 h 680783"/>
                  <a:gd name="connsiteX7" fmla="*/ 970603 w 975028"/>
                  <a:gd name="connsiteY7" fmla="*/ 407629 h 680783"/>
                  <a:gd name="connsiteX0" fmla="*/ 238218 w 975028"/>
                  <a:gd name="connsiteY0" fmla="*/ 502590 h 680783"/>
                  <a:gd name="connsiteX1" fmla="*/ 413338 w 975028"/>
                  <a:gd name="connsiteY1" fmla="*/ 329347 h 680783"/>
                  <a:gd name="connsiteX2" fmla="*/ 483867 w 975028"/>
                  <a:gd name="connsiteY2" fmla="*/ 618048 h 680783"/>
                  <a:gd name="connsiteX3" fmla="*/ 42128 w 975028"/>
                  <a:gd name="connsiteY3" fmla="*/ 507592 h 680783"/>
                  <a:gd name="connsiteX4" fmla="*/ 278450 w 975028"/>
                  <a:gd name="connsiteY4" fmla="*/ 3723 h 680783"/>
                  <a:gd name="connsiteX5" fmla="*/ 535994 w 975028"/>
                  <a:gd name="connsiteY5" fmla="*/ 211792 h 680783"/>
                  <a:gd name="connsiteX6" fmla="*/ 857444 w 975028"/>
                  <a:gd name="connsiteY6" fmla="*/ 144322 h 680783"/>
                  <a:gd name="connsiteX7" fmla="*/ 970603 w 975028"/>
                  <a:gd name="connsiteY7" fmla="*/ 407629 h 680783"/>
                  <a:gd name="connsiteX0" fmla="*/ 238218 w 975375"/>
                  <a:gd name="connsiteY0" fmla="*/ 502590 h 680783"/>
                  <a:gd name="connsiteX1" fmla="*/ 413338 w 975375"/>
                  <a:gd name="connsiteY1" fmla="*/ 329347 h 680783"/>
                  <a:gd name="connsiteX2" fmla="*/ 483867 w 975375"/>
                  <a:gd name="connsiteY2" fmla="*/ 618048 h 680783"/>
                  <a:gd name="connsiteX3" fmla="*/ 42128 w 975375"/>
                  <a:gd name="connsiteY3" fmla="*/ 507592 h 680783"/>
                  <a:gd name="connsiteX4" fmla="*/ 278450 w 975375"/>
                  <a:gd name="connsiteY4" fmla="*/ 3723 h 680783"/>
                  <a:gd name="connsiteX5" fmla="*/ 535994 w 975375"/>
                  <a:gd name="connsiteY5" fmla="*/ 211792 h 680783"/>
                  <a:gd name="connsiteX6" fmla="*/ 857444 w 975375"/>
                  <a:gd name="connsiteY6" fmla="*/ 144322 h 680783"/>
                  <a:gd name="connsiteX7" fmla="*/ 970603 w 975375"/>
                  <a:gd name="connsiteY7" fmla="*/ 407629 h 680783"/>
                  <a:gd name="connsiteX0" fmla="*/ 238218 w 975375"/>
                  <a:gd name="connsiteY0" fmla="*/ 502590 h 680783"/>
                  <a:gd name="connsiteX1" fmla="*/ 413338 w 975375"/>
                  <a:gd name="connsiteY1" fmla="*/ 329347 h 680783"/>
                  <a:gd name="connsiteX2" fmla="*/ 483867 w 975375"/>
                  <a:gd name="connsiteY2" fmla="*/ 618048 h 680783"/>
                  <a:gd name="connsiteX3" fmla="*/ 42128 w 975375"/>
                  <a:gd name="connsiteY3" fmla="*/ 507592 h 680783"/>
                  <a:gd name="connsiteX4" fmla="*/ 278450 w 975375"/>
                  <a:gd name="connsiteY4" fmla="*/ 3723 h 680783"/>
                  <a:gd name="connsiteX5" fmla="*/ 535994 w 975375"/>
                  <a:gd name="connsiteY5" fmla="*/ 211792 h 680783"/>
                  <a:gd name="connsiteX6" fmla="*/ 857444 w 975375"/>
                  <a:gd name="connsiteY6" fmla="*/ 144322 h 680783"/>
                  <a:gd name="connsiteX7" fmla="*/ 970603 w 975375"/>
                  <a:gd name="connsiteY7" fmla="*/ 407629 h 680783"/>
                  <a:gd name="connsiteX0" fmla="*/ 238218 w 973301"/>
                  <a:gd name="connsiteY0" fmla="*/ 502590 h 680783"/>
                  <a:gd name="connsiteX1" fmla="*/ 413338 w 973301"/>
                  <a:gd name="connsiteY1" fmla="*/ 329347 h 680783"/>
                  <a:gd name="connsiteX2" fmla="*/ 483867 w 973301"/>
                  <a:gd name="connsiteY2" fmla="*/ 618048 h 680783"/>
                  <a:gd name="connsiteX3" fmla="*/ 42128 w 973301"/>
                  <a:gd name="connsiteY3" fmla="*/ 507592 h 680783"/>
                  <a:gd name="connsiteX4" fmla="*/ 278450 w 973301"/>
                  <a:gd name="connsiteY4" fmla="*/ 3723 h 680783"/>
                  <a:gd name="connsiteX5" fmla="*/ 535994 w 973301"/>
                  <a:gd name="connsiteY5" fmla="*/ 211792 h 680783"/>
                  <a:gd name="connsiteX6" fmla="*/ 857444 w 973301"/>
                  <a:gd name="connsiteY6" fmla="*/ 144322 h 680783"/>
                  <a:gd name="connsiteX7" fmla="*/ 970603 w 973301"/>
                  <a:gd name="connsiteY7" fmla="*/ 407629 h 680783"/>
                  <a:gd name="connsiteX0" fmla="*/ 238218 w 973301"/>
                  <a:gd name="connsiteY0" fmla="*/ 502590 h 680783"/>
                  <a:gd name="connsiteX1" fmla="*/ 413338 w 973301"/>
                  <a:gd name="connsiteY1" fmla="*/ 329347 h 680783"/>
                  <a:gd name="connsiteX2" fmla="*/ 483867 w 973301"/>
                  <a:gd name="connsiteY2" fmla="*/ 618048 h 680783"/>
                  <a:gd name="connsiteX3" fmla="*/ 42128 w 973301"/>
                  <a:gd name="connsiteY3" fmla="*/ 507592 h 680783"/>
                  <a:gd name="connsiteX4" fmla="*/ 278450 w 973301"/>
                  <a:gd name="connsiteY4" fmla="*/ 3723 h 680783"/>
                  <a:gd name="connsiteX5" fmla="*/ 535994 w 973301"/>
                  <a:gd name="connsiteY5" fmla="*/ 211792 h 680783"/>
                  <a:gd name="connsiteX6" fmla="*/ 857444 w 973301"/>
                  <a:gd name="connsiteY6" fmla="*/ 144322 h 680783"/>
                  <a:gd name="connsiteX7" fmla="*/ 970603 w 973301"/>
                  <a:gd name="connsiteY7" fmla="*/ 407629 h 680783"/>
                  <a:gd name="connsiteX0" fmla="*/ 238218 w 973301"/>
                  <a:gd name="connsiteY0" fmla="*/ 502590 h 680783"/>
                  <a:gd name="connsiteX1" fmla="*/ 413338 w 973301"/>
                  <a:gd name="connsiteY1" fmla="*/ 329347 h 680783"/>
                  <a:gd name="connsiteX2" fmla="*/ 483867 w 973301"/>
                  <a:gd name="connsiteY2" fmla="*/ 618048 h 680783"/>
                  <a:gd name="connsiteX3" fmla="*/ 42128 w 973301"/>
                  <a:gd name="connsiteY3" fmla="*/ 507592 h 680783"/>
                  <a:gd name="connsiteX4" fmla="*/ 278450 w 973301"/>
                  <a:gd name="connsiteY4" fmla="*/ 3723 h 680783"/>
                  <a:gd name="connsiteX5" fmla="*/ 558028 w 973301"/>
                  <a:gd name="connsiteY5" fmla="*/ 211792 h 680783"/>
                  <a:gd name="connsiteX6" fmla="*/ 857444 w 973301"/>
                  <a:gd name="connsiteY6" fmla="*/ 144322 h 680783"/>
                  <a:gd name="connsiteX7" fmla="*/ 970603 w 973301"/>
                  <a:gd name="connsiteY7" fmla="*/ 407629 h 680783"/>
                  <a:gd name="connsiteX0" fmla="*/ 238218 w 973301"/>
                  <a:gd name="connsiteY0" fmla="*/ 503717 h 681910"/>
                  <a:gd name="connsiteX1" fmla="*/ 413338 w 973301"/>
                  <a:gd name="connsiteY1" fmla="*/ 330474 h 681910"/>
                  <a:gd name="connsiteX2" fmla="*/ 483867 w 973301"/>
                  <a:gd name="connsiteY2" fmla="*/ 619175 h 681910"/>
                  <a:gd name="connsiteX3" fmla="*/ 42128 w 973301"/>
                  <a:gd name="connsiteY3" fmla="*/ 508719 h 681910"/>
                  <a:gd name="connsiteX4" fmla="*/ 278450 w 973301"/>
                  <a:gd name="connsiteY4" fmla="*/ 4850 h 681910"/>
                  <a:gd name="connsiteX5" fmla="*/ 558028 w 973301"/>
                  <a:gd name="connsiteY5" fmla="*/ 212919 h 681910"/>
                  <a:gd name="connsiteX6" fmla="*/ 857444 w 973301"/>
                  <a:gd name="connsiteY6" fmla="*/ 145449 h 681910"/>
                  <a:gd name="connsiteX7" fmla="*/ 970603 w 973301"/>
                  <a:gd name="connsiteY7" fmla="*/ 408756 h 681910"/>
                  <a:gd name="connsiteX0" fmla="*/ 238218 w 973301"/>
                  <a:gd name="connsiteY0" fmla="*/ 503717 h 681910"/>
                  <a:gd name="connsiteX1" fmla="*/ 413338 w 973301"/>
                  <a:gd name="connsiteY1" fmla="*/ 330474 h 681910"/>
                  <a:gd name="connsiteX2" fmla="*/ 483867 w 973301"/>
                  <a:gd name="connsiteY2" fmla="*/ 619175 h 681910"/>
                  <a:gd name="connsiteX3" fmla="*/ 42128 w 973301"/>
                  <a:gd name="connsiteY3" fmla="*/ 508719 h 681910"/>
                  <a:gd name="connsiteX4" fmla="*/ 278450 w 973301"/>
                  <a:gd name="connsiteY4" fmla="*/ 4850 h 681910"/>
                  <a:gd name="connsiteX5" fmla="*/ 558028 w 973301"/>
                  <a:gd name="connsiteY5" fmla="*/ 212919 h 681910"/>
                  <a:gd name="connsiteX6" fmla="*/ 857444 w 973301"/>
                  <a:gd name="connsiteY6" fmla="*/ 145449 h 681910"/>
                  <a:gd name="connsiteX7" fmla="*/ 970603 w 973301"/>
                  <a:gd name="connsiteY7" fmla="*/ 408756 h 681910"/>
                  <a:gd name="connsiteX0" fmla="*/ 238218 w 973301"/>
                  <a:gd name="connsiteY0" fmla="*/ 506290 h 684483"/>
                  <a:gd name="connsiteX1" fmla="*/ 413338 w 973301"/>
                  <a:gd name="connsiteY1" fmla="*/ 333047 h 684483"/>
                  <a:gd name="connsiteX2" fmla="*/ 483867 w 973301"/>
                  <a:gd name="connsiteY2" fmla="*/ 621748 h 684483"/>
                  <a:gd name="connsiteX3" fmla="*/ 42128 w 973301"/>
                  <a:gd name="connsiteY3" fmla="*/ 511292 h 684483"/>
                  <a:gd name="connsiteX4" fmla="*/ 278450 w 973301"/>
                  <a:gd name="connsiteY4" fmla="*/ 7423 h 684483"/>
                  <a:gd name="connsiteX5" fmla="*/ 549765 w 973301"/>
                  <a:gd name="connsiteY5" fmla="*/ 190704 h 684483"/>
                  <a:gd name="connsiteX6" fmla="*/ 857444 w 973301"/>
                  <a:gd name="connsiteY6" fmla="*/ 148022 h 684483"/>
                  <a:gd name="connsiteX7" fmla="*/ 970603 w 973301"/>
                  <a:gd name="connsiteY7" fmla="*/ 411329 h 684483"/>
                  <a:gd name="connsiteX0" fmla="*/ 238218 w 973301"/>
                  <a:gd name="connsiteY0" fmla="*/ 503104 h 681297"/>
                  <a:gd name="connsiteX1" fmla="*/ 413338 w 973301"/>
                  <a:gd name="connsiteY1" fmla="*/ 329861 h 681297"/>
                  <a:gd name="connsiteX2" fmla="*/ 483867 w 973301"/>
                  <a:gd name="connsiteY2" fmla="*/ 618562 h 681297"/>
                  <a:gd name="connsiteX3" fmla="*/ 42128 w 973301"/>
                  <a:gd name="connsiteY3" fmla="*/ 508106 h 681297"/>
                  <a:gd name="connsiteX4" fmla="*/ 278450 w 973301"/>
                  <a:gd name="connsiteY4" fmla="*/ 4237 h 681297"/>
                  <a:gd name="connsiteX5" fmla="*/ 549765 w 973301"/>
                  <a:gd name="connsiteY5" fmla="*/ 187518 h 681297"/>
                  <a:gd name="connsiteX6" fmla="*/ 857444 w 973301"/>
                  <a:gd name="connsiteY6" fmla="*/ 144836 h 681297"/>
                  <a:gd name="connsiteX7" fmla="*/ 970603 w 973301"/>
                  <a:gd name="connsiteY7" fmla="*/ 408143 h 681297"/>
                  <a:gd name="connsiteX0" fmla="*/ 238218 w 973301"/>
                  <a:gd name="connsiteY0" fmla="*/ 503104 h 681297"/>
                  <a:gd name="connsiteX1" fmla="*/ 413338 w 973301"/>
                  <a:gd name="connsiteY1" fmla="*/ 329861 h 681297"/>
                  <a:gd name="connsiteX2" fmla="*/ 483867 w 973301"/>
                  <a:gd name="connsiteY2" fmla="*/ 618562 h 681297"/>
                  <a:gd name="connsiteX3" fmla="*/ 42128 w 973301"/>
                  <a:gd name="connsiteY3" fmla="*/ 508106 h 681297"/>
                  <a:gd name="connsiteX4" fmla="*/ 278450 w 973301"/>
                  <a:gd name="connsiteY4" fmla="*/ 4237 h 681297"/>
                  <a:gd name="connsiteX5" fmla="*/ 549765 w 973301"/>
                  <a:gd name="connsiteY5" fmla="*/ 187518 h 681297"/>
                  <a:gd name="connsiteX6" fmla="*/ 857444 w 973301"/>
                  <a:gd name="connsiteY6" fmla="*/ 144836 h 681297"/>
                  <a:gd name="connsiteX7" fmla="*/ 970603 w 973301"/>
                  <a:gd name="connsiteY7" fmla="*/ 408143 h 681297"/>
                  <a:gd name="connsiteX0" fmla="*/ 238218 w 973301"/>
                  <a:gd name="connsiteY0" fmla="*/ 503104 h 681297"/>
                  <a:gd name="connsiteX1" fmla="*/ 413338 w 973301"/>
                  <a:gd name="connsiteY1" fmla="*/ 329861 h 681297"/>
                  <a:gd name="connsiteX2" fmla="*/ 483867 w 973301"/>
                  <a:gd name="connsiteY2" fmla="*/ 618562 h 681297"/>
                  <a:gd name="connsiteX3" fmla="*/ 42128 w 973301"/>
                  <a:gd name="connsiteY3" fmla="*/ 508106 h 681297"/>
                  <a:gd name="connsiteX4" fmla="*/ 278450 w 973301"/>
                  <a:gd name="connsiteY4" fmla="*/ 4237 h 681297"/>
                  <a:gd name="connsiteX5" fmla="*/ 549765 w 973301"/>
                  <a:gd name="connsiteY5" fmla="*/ 187518 h 681297"/>
                  <a:gd name="connsiteX6" fmla="*/ 857444 w 973301"/>
                  <a:gd name="connsiteY6" fmla="*/ 144836 h 681297"/>
                  <a:gd name="connsiteX7" fmla="*/ 970603 w 973301"/>
                  <a:gd name="connsiteY7" fmla="*/ 408143 h 681297"/>
                  <a:gd name="connsiteX0" fmla="*/ 238218 w 973301"/>
                  <a:gd name="connsiteY0" fmla="*/ 501535 h 679728"/>
                  <a:gd name="connsiteX1" fmla="*/ 413338 w 973301"/>
                  <a:gd name="connsiteY1" fmla="*/ 328292 h 679728"/>
                  <a:gd name="connsiteX2" fmla="*/ 483867 w 973301"/>
                  <a:gd name="connsiteY2" fmla="*/ 616993 h 679728"/>
                  <a:gd name="connsiteX3" fmla="*/ 42128 w 973301"/>
                  <a:gd name="connsiteY3" fmla="*/ 506537 h 679728"/>
                  <a:gd name="connsiteX4" fmla="*/ 278450 w 973301"/>
                  <a:gd name="connsiteY4" fmla="*/ 2668 h 679728"/>
                  <a:gd name="connsiteX5" fmla="*/ 549765 w 973301"/>
                  <a:gd name="connsiteY5" fmla="*/ 185949 h 679728"/>
                  <a:gd name="connsiteX6" fmla="*/ 857444 w 973301"/>
                  <a:gd name="connsiteY6" fmla="*/ 143267 h 679728"/>
                  <a:gd name="connsiteX7" fmla="*/ 970603 w 973301"/>
                  <a:gd name="connsiteY7" fmla="*/ 406574 h 679728"/>
                  <a:gd name="connsiteX0" fmla="*/ 239713 w 974796"/>
                  <a:gd name="connsiteY0" fmla="*/ 509581 h 687774"/>
                  <a:gd name="connsiteX1" fmla="*/ 414833 w 974796"/>
                  <a:gd name="connsiteY1" fmla="*/ 336338 h 687774"/>
                  <a:gd name="connsiteX2" fmla="*/ 485362 w 974796"/>
                  <a:gd name="connsiteY2" fmla="*/ 625039 h 687774"/>
                  <a:gd name="connsiteX3" fmla="*/ 43623 w 974796"/>
                  <a:gd name="connsiteY3" fmla="*/ 514583 h 687774"/>
                  <a:gd name="connsiteX4" fmla="*/ 268928 w 974796"/>
                  <a:gd name="connsiteY4" fmla="*/ 2452 h 687774"/>
                  <a:gd name="connsiteX5" fmla="*/ 551260 w 974796"/>
                  <a:gd name="connsiteY5" fmla="*/ 193995 h 687774"/>
                  <a:gd name="connsiteX6" fmla="*/ 858939 w 974796"/>
                  <a:gd name="connsiteY6" fmla="*/ 151313 h 687774"/>
                  <a:gd name="connsiteX7" fmla="*/ 972098 w 974796"/>
                  <a:gd name="connsiteY7" fmla="*/ 414620 h 687774"/>
                  <a:gd name="connsiteX0" fmla="*/ 239713 w 974796"/>
                  <a:gd name="connsiteY0" fmla="*/ 508440 h 686633"/>
                  <a:gd name="connsiteX1" fmla="*/ 414833 w 974796"/>
                  <a:gd name="connsiteY1" fmla="*/ 335197 h 686633"/>
                  <a:gd name="connsiteX2" fmla="*/ 485362 w 974796"/>
                  <a:gd name="connsiteY2" fmla="*/ 623898 h 686633"/>
                  <a:gd name="connsiteX3" fmla="*/ 43623 w 974796"/>
                  <a:gd name="connsiteY3" fmla="*/ 513442 h 686633"/>
                  <a:gd name="connsiteX4" fmla="*/ 268928 w 974796"/>
                  <a:gd name="connsiteY4" fmla="*/ 1311 h 686633"/>
                  <a:gd name="connsiteX5" fmla="*/ 551260 w 974796"/>
                  <a:gd name="connsiteY5" fmla="*/ 192854 h 686633"/>
                  <a:gd name="connsiteX6" fmla="*/ 858939 w 974796"/>
                  <a:gd name="connsiteY6" fmla="*/ 150172 h 686633"/>
                  <a:gd name="connsiteX7" fmla="*/ 972098 w 974796"/>
                  <a:gd name="connsiteY7" fmla="*/ 413479 h 6866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74796" h="686633">
                    <a:moveTo>
                      <a:pt x="239713" y="508440"/>
                    </a:moveTo>
                    <a:cubicBezTo>
                      <a:pt x="220051" y="400199"/>
                      <a:pt x="313311" y="308483"/>
                      <a:pt x="414833" y="335197"/>
                    </a:cubicBezTo>
                    <a:cubicBezTo>
                      <a:pt x="568709" y="355231"/>
                      <a:pt x="571103" y="526747"/>
                      <a:pt x="485362" y="623898"/>
                    </a:cubicBezTo>
                    <a:cubicBezTo>
                      <a:pt x="359231" y="741315"/>
                      <a:pt x="103653" y="687971"/>
                      <a:pt x="43623" y="513442"/>
                    </a:cubicBezTo>
                    <a:cubicBezTo>
                      <a:pt x="-86006" y="165544"/>
                      <a:pt x="98347" y="15949"/>
                      <a:pt x="268928" y="1311"/>
                    </a:cubicBezTo>
                    <a:cubicBezTo>
                      <a:pt x="423631" y="-11041"/>
                      <a:pt x="534267" y="64743"/>
                      <a:pt x="551260" y="192854"/>
                    </a:cubicBezTo>
                    <a:cubicBezTo>
                      <a:pt x="632704" y="84983"/>
                      <a:pt x="783005" y="98296"/>
                      <a:pt x="858939" y="150172"/>
                    </a:cubicBezTo>
                    <a:cubicBezTo>
                      <a:pt x="963678" y="201219"/>
                      <a:pt x="983037" y="310103"/>
                      <a:pt x="972098" y="413479"/>
                    </a:cubicBezTo>
                  </a:path>
                </a:pathLst>
              </a:custGeom>
              <a:noFill/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>
                  <a:solidFill>
                    <a:schemeClr val="tx1"/>
                  </a:solidFill>
                </a:endParaRPr>
              </a:p>
            </p:txBody>
          </p:sp>
          <p:sp>
            <p:nvSpPr>
              <p:cNvPr id="46" name="자유형: 도형 44">
                <a:extLst>
                  <a:ext uri="{FF2B5EF4-FFF2-40B4-BE49-F238E27FC236}">
                    <a16:creationId xmlns:a16="http://schemas.microsoft.com/office/drawing/2014/main" xmlns="" id="{19EA8471-DBF9-F34F-966D-B01C52649214}"/>
                  </a:ext>
                </a:extLst>
              </p:cNvPr>
              <p:cNvSpPr/>
              <p:nvPr/>
            </p:nvSpPr>
            <p:spPr>
              <a:xfrm>
                <a:off x="6646452" y="3560646"/>
                <a:ext cx="483425" cy="785841"/>
              </a:xfrm>
              <a:custGeom>
                <a:avLst/>
                <a:gdLst>
                  <a:gd name="connsiteX0" fmla="*/ 0 w 647934"/>
                  <a:gd name="connsiteY0" fmla="*/ 277685 h 1051840"/>
                  <a:gd name="connsiteX1" fmla="*/ 330979 w 647934"/>
                  <a:gd name="connsiteY1" fmla="*/ 0 h 1051840"/>
                  <a:gd name="connsiteX2" fmla="*/ 560982 w 647934"/>
                  <a:gd name="connsiteY2" fmla="*/ 171099 h 1051840"/>
                  <a:gd name="connsiteX3" fmla="*/ 468420 w 647934"/>
                  <a:gd name="connsiteY3" fmla="*/ 493663 h 1051840"/>
                  <a:gd name="connsiteX4" fmla="*/ 647934 w 647934"/>
                  <a:gd name="connsiteY4" fmla="*/ 793789 h 1051840"/>
                  <a:gd name="connsiteX5" fmla="*/ 468420 w 647934"/>
                  <a:gd name="connsiteY5" fmla="*/ 1051840 h 1051840"/>
                  <a:gd name="connsiteX0" fmla="*/ 0 w 647934"/>
                  <a:gd name="connsiteY0" fmla="*/ 277685 h 1051840"/>
                  <a:gd name="connsiteX1" fmla="*/ 330979 w 647934"/>
                  <a:gd name="connsiteY1" fmla="*/ 0 h 1051840"/>
                  <a:gd name="connsiteX2" fmla="*/ 560982 w 647934"/>
                  <a:gd name="connsiteY2" fmla="*/ 171099 h 1051840"/>
                  <a:gd name="connsiteX3" fmla="*/ 468420 w 647934"/>
                  <a:gd name="connsiteY3" fmla="*/ 493663 h 1051840"/>
                  <a:gd name="connsiteX4" fmla="*/ 647934 w 647934"/>
                  <a:gd name="connsiteY4" fmla="*/ 793789 h 1051840"/>
                  <a:gd name="connsiteX5" fmla="*/ 468420 w 647934"/>
                  <a:gd name="connsiteY5" fmla="*/ 1051840 h 1051840"/>
                  <a:gd name="connsiteX0" fmla="*/ 0 w 647937"/>
                  <a:gd name="connsiteY0" fmla="*/ 277685 h 1051840"/>
                  <a:gd name="connsiteX1" fmla="*/ 330979 w 647937"/>
                  <a:gd name="connsiteY1" fmla="*/ 0 h 1051840"/>
                  <a:gd name="connsiteX2" fmla="*/ 560982 w 647937"/>
                  <a:gd name="connsiteY2" fmla="*/ 171099 h 1051840"/>
                  <a:gd name="connsiteX3" fmla="*/ 468420 w 647937"/>
                  <a:gd name="connsiteY3" fmla="*/ 493663 h 1051840"/>
                  <a:gd name="connsiteX4" fmla="*/ 647934 w 647937"/>
                  <a:gd name="connsiteY4" fmla="*/ 793789 h 1051840"/>
                  <a:gd name="connsiteX5" fmla="*/ 468420 w 647937"/>
                  <a:gd name="connsiteY5" fmla="*/ 1051840 h 1051840"/>
                  <a:gd name="connsiteX0" fmla="*/ 0 w 647937"/>
                  <a:gd name="connsiteY0" fmla="*/ 277685 h 1051840"/>
                  <a:gd name="connsiteX1" fmla="*/ 330979 w 647937"/>
                  <a:gd name="connsiteY1" fmla="*/ 0 h 1051840"/>
                  <a:gd name="connsiteX2" fmla="*/ 560982 w 647937"/>
                  <a:gd name="connsiteY2" fmla="*/ 171099 h 1051840"/>
                  <a:gd name="connsiteX3" fmla="*/ 468420 w 647937"/>
                  <a:gd name="connsiteY3" fmla="*/ 493663 h 1051840"/>
                  <a:gd name="connsiteX4" fmla="*/ 647934 w 647937"/>
                  <a:gd name="connsiteY4" fmla="*/ 793789 h 1051840"/>
                  <a:gd name="connsiteX5" fmla="*/ 468420 w 647937"/>
                  <a:gd name="connsiteY5" fmla="*/ 1051840 h 1051840"/>
                  <a:gd name="connsiteX0" fmla="*/ 0 w 647937"/>
                  <a:gd name="connsiteY0" fmla="*/ 277685 h 1035314"/>
                  <a:gd name="connsiteX1" fmla="*/ 330979 w 647937"/>
                  <a:gd name="connsiteY1" fmla="*/ 0 h 1035314"/>
                  <a:gd name="connsiteX2" fmla="*/ 560982 w 647937"/>
                  <a:gd name="connsiteY2" fmla="*/ 171099 h 1035314"/>
                  <a:gd name="connsiteX3" fmla="*/ 468420 w 647937"/>
                  <a:gd name="connsiteY3" fmla="*/ 493663 h 1035314"/>
                  <a:gd name="connsiteX4" fmla="*/ 647934 w 647937"/>
                  <a:gd name="connsiteY4" fmla="*/ 793789 h 1035314"/>
                  <a:gd name="connsiteX5" fmla="*/ 465665 w 647937"/>
                  <a:gd name="connsiteY5" fmla="*/ 1035314 h 1035314"/>
                  <a:gd name="connsiteX0" fmla="*/ 0 w 642428"/>
                  <a:gd name="connsiteY0" fmla="*/ 277685 h 1035314"/>
                  <a:gd name="connsiteX1" fmla="*/ 330979 w 642428"/>
                  <a:gd name="connsiteY1" fmla="*/ 0 h 1035314"/>
                  <a:gd name="connsiteX2" fmla="*/ 560982 w 642428"/>
                  <a:gd name="connsiteY2" fmla="*/ 171099 h 1035314"/>
                  <a:gd name="connsiteX3" fmla="*/ 468420 w 642428"/>
                  <a:gd name="connsiteY3" fmla="*/ 493663 h 1035314"/>
                  <a:gd name="connsiteX4" fmla="*/ 642425 w 642428"/>
                  <a:gd name="connsiteY4" fmla="*/ 769001 h 1035314"/>
                  <a:gd name="connsiteX5" fmla="*/ 465665 w 642428"/>
                  <a:gd name="connsiteY5" fmla="*/ 1035314 h 1035314"/>
                  <a:gd name="connsiteX0" fmla="*/ 0 w 642428"/>
                  <a:gd name="connsiteY0" fmla="*/ 277685 h 1035314"/>
                  <a:gd name="connsiteX1" fmla="*/ 330979 w 642428"/>
                  <a:gd name="connsiteY1" fmla="*/ 0 h 1035314"/>
                  <a:gd name="connsiteX2" fmla="*/ 560982 w 642428"/>
                  <a:gd name="connsiteY2" fmla="*/ 171099 h 1035314"/>
                  <a:gd name="connsiteX3" fmla="*/ 468420 w 642428"/>
                  <a:gd name="connsiteY3" fmla="*/ 493663 h 1035314"/>
                  <a:gd name="connsiteX4" fmla="*/ 642425 w 642428"/>
                  <a:gd name="connsiteY4" fmla="*/ 769001 h 1035314"/>
                  <a:gd name="connsiteX5" fmla="*/ 465665 w 642428"/>
                  <a:gd name="connsiteY5" fmla="*/ 1035314 h 1035314"/>
                  <a:gd name="connsiteX0" fmla="*/ 0 w 642501"/>
                  <a:gd name="connsiteY0" fmla="*/ 277685 h 1035314"/>
                  <a:gd name="connsiteX1" fmla="*/ 330979 w 642501"/>
                  <a:gd name="connsiteY1" fmla="*/ 0 h 1035314"/>
                  <a:gd name="connsiteX2" fmla="*/ 560982 w 642501"/>
                  <a:gd name="connsiteY2" fmla="*/ 171099 h 1035314"/>
                  <a:gd name="connsiteX3" fmla="*/ 468420 w 642501"/>
                  <a:gd name="connsiteY3" fmla="*/ 493663 h 1035314"/>
                  <a:gd name="connsiteX4" fmla="*/ 642425 w 642501"/>
                  <a:gd name="connsiteY4" fmla="*/ 769001 h 1035314"/>
                  <a:gd name="connsiteX5" fmla="*/ 465665 w 642501"/>
                  <a:gd name="connsiteY5" fmla="*/ 1035314 h 1035314"/>
                  <a:gd name="connsiteX0" fmla="*/ 0 w 642501"/>
                  <a:gd name="connsiteY0" fmla="*/ 277685 h 1035314"/>
                  <a:gd name="connsiteX1" fmla="*/ 330979 w 642501"/>
                  <a:gd name="connsiteY1" fmla="*/ 0 h 1035314"/>
                  <a:gd name="connsiteX2" fmla="*/ 560982 w 642501"/>
                  <a:gd name="connsiteY2" fmla="*/ 171099 h 1035314"/>
                  <a:gd name="connsiteX3" fmla="*/ 468420 w 642501"/>
                  <a:gd name="connsiteY3" fmla="*/ 493663 h 1035314"/>
                  <a:gd name="connsiteX4" fmla="*/ 642425 w 642501"/>
                  <a:gd name="connsiteY4" fmla="*/ 769001 h 1035314"/>
                  <a:gd name="connsiteX5" fmla="*/ 465665 w 642501"/>
                  <a:gd name="connsiteY5" fmla="*/ 1035314 h 1035314"/>
                  <a:gd name="connsiteX0" fmla="*/ 0 w 642501"/>
                  <a:gd name="connsiteY0" fmla="*/ 277685 h 1035314"/>
                  <a:gd name="connsiteX1" fmla="*/ 330979 w 642501"/>
                  <a:gd name="connsiteY1" fmla="*/ 0 h 1035314"/>
                  <a:gd name="connsiteX2" fmla="*/ 560982 w 642501"/>
                  <a:gd name="connsiteY2" fmla="*/ 171099 h 1035314"/>
                  <a:gd name="connsiteX3" fmla="*/ 468420 w 642501"/>
                  <a:gd name="connsiteY3" fmla="*/ 493663 h 1035314"/>
                  <a:gd name="connsiteX4" fmla="*/ 642425 w 642501"/>
                  <a:gd name="connsiteY4" fmla="*/ 769001 h 1035314"/>
                  <a:gd name="connsiteX5" fmla="*/ 465665 w 642501"/>
                  <a:gd name="connsiteY5" fmla="*/ 1035314 h 1035314"/>
                  <a:gd name="connsiteX0" fmla="*/ 0 w 642489"/>
                  <a:gd name="connsiteY0" fmla="*/ 277685 h 1035314"/>
                  <a:gd name="connsiteX1" fmla="*/ 330979 w 642489"/>
                  <a:gd name="connsiteY1" fmla="*/ 0 h 1035314"/>
                  <a:gd name="connsiteX2" fmla="*/ 560982 w 642489"/>
                  <a:gd name="connsiteY2" fmla="*/ 171099 h 1035314"/>
                  <a:gd name="connsiteX3" fmla="*/ 446386 w 642489"/>
                  <a:gd name="connsiteY3" fmla="*/ 490909 h 1035314"/>
                  <a:gd name="connsiteX4" fmla="*/ 642425 w 642489"/>
                  <a:gd name="connsiteY4" fmla="*/ 769001 h 1035314"/>
                  <a:gd name="connsiteX5" fmla="*/ 465665 w 642489"/>
                  <a:gd name="connsiteY5" fmla="*/ 1035314 h 1035314"/>
                  <a:gd name="connsiteX0" fmla="*/ 0 w 642733"/>
                  <a:gd name="connsiteY0" fmla="*/ 277685 h 1035314"/>
                  <a:gd name="connsiteX1" fmla="*/ 330979 w 642733"/>
                  <a:gd name="connsiteY1" fmla="*/ 0 h 1035314"/>
                  <a:gd name="connsiteX2" fmla="*/ 560982 w 642733"/>
                  <a:gd name="connsiteY2" fmla="*/ 171099 h 1035314"/>
                  <a:gd name="connsiteX3" fmla="*/ 446386 w 642733"/>
                  <a:gd name="connsiteY3" fmla="*/ 490909 h 1035314"/>
                  <a:gd name="connsiteX4" fmla="*/ 642425 w 642733"/>
                  <a:gd name="connsiteY4" fmla="*/ 769001 h 1035314"/>
                  <a:gd name="connsiteX5" fmla="*/ 465665 w 642733"/>
                  <a:gd name="connsiteY5" fmla="*/ 1035314 h 1035314"/>
                  <a:gd name="connsiteX0" fmla="*/ 0 w 642733"/>
                  <a:gd name="connsiteY0" fmla="*/ 277685 h 1035314"/>
                  <a:gd name="connsiteX1" fmla="*/ 330979 w 642733"/>
                  <a:gd name="connsiteY1" fmla="*/ 0 h 1035314"/>
                  <a:gd name="connsiteX2" fmla="*/ 560982 w 642733"/>
                  <a:gd name="connsiteY2" fmla="*/ 171099 h 1035314"/>
                  <a:gd name="connsiteX3" fmla="*/ 446386 w 642733"/>
                  <a:gd name="connsiteY3" fmla="*/ 490909 h 1035314"/>
                  <a:gd name="connsiteX4" fmla="*/ 642425 w 642733"/>
                  <a:gd name="connsiteY4" fmla="*/ 769001 h 1035314"/>
                  <a:gd name="connsiteX5" fmla="*/ 465665 w 642733"/>
                  <a:gd name="connsiteY5" fmla="*/ 1035314 h 1035314"/>
                  <a:gd name="connsiteX0" fmla="*/ 0 w 642564"/>
                  <a:gd name="connsiteY0" fmla="*/ 277685 h 1035314"/>
                  <a:gd name="connsiteX1" fmla="*/ 330979 w 642564"/>
                  <a:gd name="connsiteY1" fmla="*/ 0 h 1035314"/>
                  <a:gd name="connsiteX2" fmla="*/ 560982 w 642564"/>
                  <a:gd name="connsiteY2" fmla="*/ 171099 h 1035314"/>
                  <a:gd name="connsiteX3" fmla="*/ 446386 w 642564"/>
                  <a:gd name="connsiteY3" fmla="*/ 490909 h 1035314"/>
                  <a:gd name="connsiteX4" fmla="*/ 642425 w 642564"/>
                  <a:gd name="connsiteY4" fmla="*/ 769001 h 1035314"/>
                  <a:gd name="connsiteX5" fmla="*/ 465665 w 642564"/>
                  <a:gd name="connsiteY5" fmla="*/ 1035314 h 1035314"/>
                  <a:gd name="connsiteX0" fmla="*/ 0 w 639815"/>
                  <a:gd name="connsiteY0" fmla="*/ 277685 h 1035314"/>
                  <a:gd name="connsiteX1" fmla="*/ 330979 w 639815"/>
                  <a:gd name="connsiteY1" fmla="*/ 0 h 1035314"/>
                  <a:gd name="connsiteX2" fmla="*/ 560982 w 639815"/>
                  <a:gd name="connsiteY2" fmla="*/ 171099 h 1035314"/>
                  <a:gd name="connsiteX3" fmla="*/ 446386 w 639815"/>
                  <a:gd name="connsiteY3" fmla="*/ 490909 h 1035314"/>
                  <a:gd name="connsiteX4" fmla="*/ 639670 w 639815"/>
                  <a:gd name="connsiteY4" fmla="*/ 760738 h 1035314"/>
                  <a:gd name="connsiteX5" fmla="*/ 465665 w 639815"/>
                  <a:gd name="connsiteY5" fmla="*/ 1035314 h 1035314"/>
                  <a:gd name="connsiteX0" fmla="*/ 0 w 639815"/>
                  <a:gd name="connsiteY0" fmla="*/ 277685 h 1035314"/>
                  <a:gd name="connsiteX1" fmla="*/ 330979 w 639815"/>
                  <a:gd name="connsiteY1" fmla="*/ 0 h 1035314"/>
                  <a:gd name="connsiteX2" fmla="*/ 560982 w 639815"/>
                  <a:gd name="connsiteY2" fmla="*/ 171099 h 1035314"/>
                  <a:gd name="connsiteX3" fmla="*/ 446386 w 639815"/>
                  <a:gd name="connsiteY3" fmla="*/ 490909 h 1035314"/>
                  <a:gd name="connsiteX4" fmla="*/ 639670 w 639815"/>
                  <a:gd name="connsiteY4" fmla="*/ 760738 h 1035314"/>
                  <a:gd name="connsiteX5" fmla="*/ 465665 w 639815"/>
                  <a:gd name="connsiteY5" fmla="*/ 1035314 h 1035314"/>
                  <a:gd name="connsiteX0" fmla="*/ 0 w 639815"/>
                  <a:gd name="connsiteY0" fmla="*/ 277685 h 1035314"/>
                  <a:gd name="connsiteX1" fmla="*/ 330979 w 639815"/>
                  <a:gd name="connsiteY1" fmla="*/ 0 h 1035314"/>
                  <a:gd name="connsiteX2" fmla="*/ 560982 w 639815"/>
                  <a:gd name="connsiteY2" fmla="*/ 171099 h 1035314"/>
                  <a:gd name="connsiteX3" fmla="*/ 446386 w 639815"/>
                  <a:gd name="connsiteY3" fmla="*/ 490909 h 1035314"/>
                  <a:gd name="connsiteX4" fmla="*/ 639670 w 639815"/>
                  <a:gd name="connsiteY4" fmla="*/ 760738 h 1035314"/>
                  <a:gd name="connsiteX5" fmla="*/ 465665 w 639815"/>
                  <a:gd name="connsiteY5" fmla="*/ 1035314 h 1035314"/>
                  <a:gd name="connsiteX0" fmla="*/ 0 w 639815"/>
                  <a:gd name="connsiteY0" fmla="*/ 277685 h 1035314"/>
                  <a:gd name="connsiteX1" fmla="*/ 330979 w 639815"/>
                  <a:gd name="connsiteY1" fmla="*/ 0 h 1035314"/>
                  <a:gd name="connsiteX2" fmla="*/ 560982 w 639815"/>
                  <a:gd name="connsiteY2" fmla="*/ 171099 h 1035314"/>
                  <a:gd name="connsiteX3" fmla="*/ 446386 w 639815"/>
                  <a:gd name="connsiteY3" fmla="*/ 490909 h 1035314"/>
                  <a:gd name="connsiteX4" fmla="*/ 639670 w 639815"/>
                  <a:gd name="connsiteY4" fmla="*/ 760738 h 1035314"/>
                  <a:gd name="connsiteX5" fmla="*/ 465665 w 639815"/>
                  <a:gd name="connsiteY5" fmla="*/ 1035314 h 1035314"/>
                  <a:gd name="connsiteX0" fmla="*/ 0 w 639815"/>
                  <a:gd name="connsiteY0" fmla="*/ 277685 h 1035314"/>
                  <a:gd name="connsiteX1" fmla="*/ 330979 w 639815"/>
                  <a:gd name="connsiteY1" fmla="*/ 0 h 1035314"/>
                  <a:gd name="connsiteX2" fmla="*/ 560982 w 639815"/>
                  <a:gd name="connsiteY2" fmla="*/ 171099 h 1035314"/>
                  <a:gd name="connsiteX3" fmla="*/ 446386 w 639815"/>
                  <a:gd name="connsiteY3" fmla="*/ 490909 h 1035314"/>
                  <a:gd name="connsiteX4" fmla="*/ 639670 w 639815"/>
                  <a:gd name="connsiteY4" fmla="*/ 760738 h 1035314"/>
                  <a:gd name="connsiteX5" fmla="*/ 465665 w 639815"/>
                  <a:gd name="connsiteY5" fmla="*/ 1035314 h 1035314"/>
                  <a:gd name="connsiteX0" fmla="*/ 0 w 639815"/>
                  <a:gd name="connsiteY0" fmla="*/ 277685 h 1035314"/>
                  <a:gd name="connsiteX1" fmla="*/ 330979 w 639815"/>
                  <a:gd name="connsiteY1" fmla="*/ 0 h 1035314"/>
                  <a:gd name="connsiteX2" fmla="*/ 560982 w 639815"/>
                  <a:gd name="connsiteY2" fmla="*/ 171099 h 1035314"/>
                  <a:gd name="connsiteX3" fmla="*/ 446386 w 639815"/>
                  <a:gd name="connsiteY3" fmla="*/ 490909 h 1035314"/>
                  <a:gd name="connsiteX4" fmla="*/ 639670 w 639815"/>
                  <a:gd name="connsiteY4" fmla="*/ 760738 h 1035314"/>
                  <a:gd name="connsiteX5" fmla="*/ 465665 w 639815"/>
                  <a:gd name="connsiteY5" fmla="*/ 1035314 h 1035314"/>
                  <a:gd name="connsiteX0" fmla="*/ 0 w 639815"/>
                  <a:gd name="connsiteY0" fmla="*/ 277685 h 1035314"/>
                  <a:gd name="connsiteX1" fmla="*/ 330979 w 639815"/>
                  <a:gd name="connsiteY1" fmla="*/ 0 h 1035314"/>
                  <a:gd name="connsiteX2" fmla="*/ 560982 w 639815"/>
                  <a:gd name="connsiteY2" fmla="*/ 171099 h 1035314"/>
                  <a:gd name="connsiteX3" fmla="*/ 446386 w 639815"/>
                  <a:gd name="connsiteY3" fmla="*/ 490909 h 1035314"/>
                  <a:gd name="connsiteX4" fmla="*/ 639670 w 639815"/>
                  <a:gd name="connsiteY4" fmla="*/ 760738 h 1035314"/>
                  <a:gd name="connsiteX5" fmla="*/ 465665 w 639815"/>
                  <a:gd name="connsiteY5" fmla="*/ 1035314 h 1035314"/>
                  <a:gd name="connsiteX0" fmla="*/ 0 w 639815"/>
                  <a:gd name="connsiteY0" fmla="*/ 280359 h 1037988"/>
                  <a:gd name="connsiteX1" fmla="*/ 330979 w 639815"/>
                  <a:gd name="connsiteY1" fmla="*/ 2674 h 1037988"/>
                  <a:gd name="connsiteX2" fmla="*/ 560982 w 639815"/>
                  <a:gd name="connsiteY2" fmla="*/ 173773 h 1037988"/>
                  <a:gd name="connsiteX3" fmla="*/ 446386 w 639815"/>
                  <a:gd name="connsiteY3" fmla="*/ 493583 h 1037988"/>
                  <a:gd name="connsiteX4" fmla="*/ 639670 w 639815"/>
                  <a:gd name="connsiteY4" fmla="*/ 763412 h 1037988"/>
                  <a:gd name="connsiteX5" fmla="*/ 465665 w 639815"/>
                  <a:gd name="connsiteY5" fmla="*/ 1037988 h 1037988"/>
                  <a:gd name="connsiteX0" fmla="*/ 0 w 639815"/>
                  <a:gd name="connsiteY0" fmla="*/ 284735 h 1042364"/>
                  <a:gd name="connsiteX1" fmla="*/ 330979 w 639815"/>
                  <a:gd name="connsiteY1" fmla="*/ 7050 h 1042364"/>
                  <a:gd name="connsiteX2" fmla="*/ 560982 w 639815"/>
                  <a:gd name="connsiteY2" fmla="*/ 178149 h 1042364"/>
                  <a:gd name="connsiteX3" fmla="*/ 446386 w 639815"/>
                  <a:gd name="connsiteY3" fmla="*/ 497959 h 1042364"/>
                  <a:gd name="connsiteX4" fmla="*/ 639670 w 639815"/>
                  <a:gd name="connsiteY4" fmla="*/ 767788 h 1042364"/>
                  <a:gd name="connsiteX5" fmla="*/ 465665 w 639815"/>
                  <a:gd name="connsiteY5" fmla="*/ 1042364 h 1042364"/>
                  <a:gd name="connsiteX0" fmla="*/ 0 w 639815"/>
                  <a:gd name="connsiteY0" fmla="*/ 284735 h 1042364"/>
                  <a:gd name="connsiteX1" fmla="*/ 330979 w 639815"/>
                  <a:gd name="connsiteY1" fmla="*/ 7050 h 1042364"/>
                  <a:gd name="connsiteX2" fmla="*/ 560982 w 639815"/>
                  <a:gd name="connsiteY2" fmla="*/ 178149 h 1042364"/>
                  <a:gd name="connsiteX3" fmla="*/ 446386 w 639815"/>
                  <a:gd name="connsiteY3" fmla="*/ 497959 h 1042364"/>
                  <a:gd name="connsiteX4" fmla="*/ 639670 w 639815"/>
                  <a:gd name="connsiteY4" fmla="*/ 767788 h 1042364"/>
                  <a:gd name="connsiteX5" fmla="*/ 465665 w 639815"/>
                  <a:gd name="connsiteY5" fmla="*/ 1042364 h 1042364"/>
                  <a:gd name="connsiteX0" fmla="*/ 0 w 639815"/>
                  <a:gd name="connsiteY0" fmla="*/ 278763 h 1036392"/>
                  <a:gd name="connsiteX1" fmla="*/ 330979 w 639815"/>
                  <a:gd name="connsiteY1" fmla="*/ 1078 h 1036392"/>
                  <a:gd name="connsiteX2" fmla="*/ 560982 w 639815"/>
                  <a:gd name="connsiteY2" fmla="*/ 172177 h 1036392"/>
                  <a:gd name="connsiteX3" fmla="*/ 446386 w 639815"/>
                  <a:gd name="connsiteY3" fmla="*/ 491987 h 1036392"/>
                  <a:gd name="connsiteX4" fmla="*/ 639670 w 639815"/>
                  <a:gd name="connsiteY4" fmla="*/ 761816 h 1036392"/>
                  <a:gd name="connsiteX5" fmla="*/ 465665 w 639815"/>
                  <a:gd name="connsiteY5" fmla="*/ 1036392 h 1036392"/>
                  <a:gd name="connsiteX0" fmla="*/ 0 w 639815"/>
                  <a:gd name="connsiteY0" fmla="*/ 280192 h 1037821"/>
                  <a:gd name="connsiteX1" fmla="*/ 330979 w 639815"/>
                  <a:gd name="connsiteY1" fmla="*/ 2507 h 1037821"/>
                  <a:gd name="connsiteX2" fmla="*/ 560982 w 639815"/>
                  <a:gd name="connsiteY2" fmla="*/ 173606 h 1037821"/>
                  <a:gd name="connsiteX3" fmla="*/ 446386 w 639815"/>
                  <a:gd name="connsiteY3" fmla="*/ 493416 h 1037821"/>
                  <a:gd name="connsiteX4" fmla="*/ 639670 w 639815"/>
                  <a:gd name="connsiteY4" fmla="*/ 763245 h 1037821"/>
                  <a:gd name="connsiteX5" fmla="*/ 465665 w 639815"/>
                  <a:gd name="connsiteY5" fmla="*/ 1037821 h 1037821"/>
                  <a:gd name="connsiteX0" fmla="*/ 32 w 639847"/>
                  <a:gd name="connsiteY0" fmla="*/ 279537 h 1037166"/>
                  <a:gd name="connsiteX1" fmla="*/ 331011 w 639847"/>
                  <a:gd name="connsiteY1" fmla="*/ 1852 h 1037166"/>
                  <a:gd name="connsiteX2" fmla="*/ 561014 w 639847"/>
                  <a:gd name="connsiteY2" fmla="*/ 172951 h 1037166"/>
                  <a:gd name="connsiteX3" fmla="*/ 446418 w 639847"/>
                  <a:gd name="connsiteY3" fmla="*/ 492761 h 1037166"/>
                  <a:gd name="connsiteX4" fmla="*/ 639702 w 639847"/>
                  <a:gd name="connsiteY4" fmla="*/ 762590 h 1037166"/>
                  <a:gd name="connsiteX5" fmla="*/ 465697 w 639847"/>
                  <a:gd name="connsiteY5" fmla="*/ 1037166 h 1037166"/>
                  <a:gd name="connsiteX0" fmla="*/ 32 w 639847"/>
                  <a:gd name="connsiteY0" fmla="*/ 279537 h 1037166"/>
                  <a:gd name="connsiteX1" fmla="*/ 331011 w 639847"/>
                  <a:gd name="connsiteY1" fmla="*/ 1852 h 1037166"/>
                  <a:gd name="connsiteX2" fmla="*/ 561014 w 639847"/>
                  <a:gd name="connsiteY2" fmla="*/ 172951 h 1037166"/>
                  <a:gd name="connsiteX3" fmla="*/ 446418 w 639847"/>
                  <a:gd name="connsiteY3" fmla="*/ 492761 h 1037166"/>
                  <a:gd name="connsiteX4" fmla="*/ 639702 w 639847"/>
                  <a:gd name="connsiteY4" fmla="*/ 762590 h 1037166"/>
                  <a:gd name="connsiteX5" fmla="*/ 465697 w 639847"/>
                  <a:gd name="connsiteY5" fmla="*/ 1037166 h 1037166"/>
                  <a:gd name="connsiteX0" fmla="*/ 32 w 639847"/>
                  <a:gd name="connsiteY0" fmla="*/ 279537 h 1037166"/>
                  <a:gd name="connsiteX1" fmla="*/ 331011 w 639847"/>
                  <a:gd name="connsiteY1" fmla="*/ 1852 h 1037166"/>
                  <a:gd name="connsiteX2" fmla="*/ 561014 w 639847"/>
                  <a:gd name="connsiteY2" fmla="*/ 172951 h 1037166"/>
                  <a:gd name="connsiteX3" fmla="*/ 446418 w 639847"/>
                  <a:gd name="connsiteY3" fmla="*/ 492761 h 1037166"/>
                  <a:gd name="connsiteX4" fmla="*/ 639702 w 639847"/>
                  <a:gd name="connsiteY4" fmla="*/ 762590 h 1037166"/>
                  <a:gd name="connsiteX5" fmla="*/ 465697 w 639847"/>
                  <a:gd name="connsiteY5" fmla="*/ 1037166 h 1037166"/>
                  <a:gd name="connsiteX0" fmla="*/ 26 w 639841"/>
                  <a:gd name="connsiteY0" fmla="*/ 279060 h 1036689"/>
                  <a:gd name="connsiteX1" fmla="*/ 331005 w 639841"/>
                  <a:gd name="connsiteY1" fmla="*/ 1375 h 1036689"/>
                  <a:gd name="connsiteX2" fmla="*/ 561008 w 639841"/>
                  <a:gd name="connsiteY2" fmla="*/ 172474 h 1036689"/>
                  <a:gd name="connsiteX3" fmla="*/ 446412 w 639841"/>
                  <a:gd name="connsiteY3" fmla="*/ 492284 h 1036689"/>
                  <a:gd name="connsiteX4" fmla="*/ 639696 w 639841"/>
                  <a:gd name="connsiteY4" fmla="*/ 762113 h 1036689"/>
                  <a:gd name="connsiteX5" fmla="*/ 465691 w 639841"/>
                  <a:gd name="connsiteY5" fmla="*/ 1036689 h 1036689"/>
                  <a:gd name="connsiteX0" fmla="*/ 26 w 639841"/>
                  <a:gd name="connsiteY0" fmla="*/ 279103 h 1036732"/>
                  <a:gd name="connsiteX1" fmla="*/ 331005 w 639841"/>
                  <a:gd name="connsiteY1" fmla="*/ 1418 h 1036732"/>
                  <a:gd name="connsiteX2" fmla="*/ 561008 w 639841"/>
                  <a:gd name="connsiteY2" fmla="*/ 172517 h 1036732"/>
                  <a:gd name="connsiteX3" fmla="*/ 446412 w 639841"/>
                  <a:gd name="connsiteY3" fmla="*/ 492327 h 1036732"/>
                  <a:gd name="connsiteX4" fmla="*/ 639696 w 639841"/>
                  <a:gd name="connsiteY4" fmla="*/ 762156 h 1036732"/>
                  <a:gd name="connsiteX5" fmla="*/ 465691 w 639841"/>
                  <a:gd name="connsiteY5" fmla="*/ 1036732 h 1036732"/>
                  <a:gd name="connsiteX0" fmla="*/ 26 w 639841"/>
                  <a:gd name="connsiteY0" fmla="*/ 279060 h 1036689"/>
                  <a:gd name="connsiteX1" fmla="*/ 331005 w 639841"/>
                  <a:gd name="connsiteY1" fmla="*/ 1375 h 1036689"/>
                  <a:gd name="connsiteX2" fmla="*/ 561008 w 639841"/>
                  <a:gd name="connsiteY2" fmla="*/ 172474 h 1036689"/>
                  <a:gd name="connsiteX3" fmla="*/ 446412 w 639841"/>
                  <a:gd name="connsiteY3" fmla="*/ 492284 h 1036689"/>
                  <a:gd name="connsiteX4" fmla="*/ 639696 w 639841"/>
                  <a:gd name="connsiteY4" fmla="*/ 762113 h 1036689"/>
                  <a:gd name="connsiteX5" fmla="*/ 465691 w 639841"/>
                  <a:gd name="connsiteY5" fmla="*/ 1036689 h 1036689"/>
                  <a:gd name="connsiteX0" fmla="*/ 34 w 639849"/>
                  <a:gd name="connsiteY0" fmla="*/ 280063 h 1037692"/>
                  <a:gd name="connsiteX1" fmla="*/ 331013 w 639849"/>
                  <a:gd name="connsiteY1" fmla="*/ 2378 h 1037692"/>
                  <a:gd name="connsiteX2" fmla="*/ 561016 w 639849"/>
                  <a:gd name="connsiteY2" fmla="*/ 173477 h 1037692"/>
                  <a:gd name="connsiteX3" fmla="*/ 446420 w 639849"/>
                  <a:gd name="connsiteY3" fmla="*/ 493287 h 1037692"/>
                  <a:gd name="connsiteX4" fmla="*/ 639704 w 639849"/>
                  <a:gd name="connsiteY4" fmla="*/ 763116 h 1037692"/>
                  <a:gd name="connsiteX5" fmla="*/ 465699 w 639849"/>
                  <a:gd name="connsiteY5" fmla="*/ 1037692 h 1037692"/>
                  <a:gd name="connsiteX0" fmla="*/ 34 w 639849"/>
                  <a:gd name="connsiteY0" fmla="*/ 280063 h 1037692"/>
                  <a:gd name="connsiteX1" fmla="*/ 331013 w 639849"/>
                  <a:gd name="connsiteY1" fmla="*/ 2378 h 1037692"/>
                  <a:gd name="connsiteX2" fmla="*/ 561016 w 639849"/>
                  <a:gd name="connsiteY2" fmla="*/ 173477 h 1037692"/>
                  <a:gd name="connsiteX3" fmla="*/ 446420 w 639849"/>
                  <a:gd name="connsiteY3" fmla="*/ 493287 h 1037692"/>
                  <a:gd name="connsiteX4" fmla="*/ 639704 w 639849"/>
                  <a:gd name="connsiteY4" fmla="*/ 763116 h 1037692"/>
                  <a:gd name="connsiteX5" fmla="*/ 465699 w 639849"/>
                  <a:gd name="connsiteY5" fmla="*/ 1037692 h 1037692"/>
                  <a:gd name="connsiteX0" fmla="*/ 34 w 639849"/>
                  <a:gd name="connsiteY0" fmla="*/ 280063 h 1037692"/>
                  <a:gd name="connsiteX1" fmla="*/ 331013 w 639849"/>
                  <a:gd name="connsiteY1" fmla="*/ 2378 h 1037692"/>
                  <a:gd name="connsiteX2" fmla="*/ 561016 w 639849"/>
                  <a:gd name="connsiteY2" fmla="*/ 173477 h 1037692"/>
                  <a:gd name="connsiteX3" fmla="*/ 446420 w 639849"/>
                  <a:gd name="connsiteY3" fmla="*/ 493287 h 1037692"/>
                  <a:gd name="connsiteX4" fmla="*/ 639704 w 639849"/>
                  <a:gd name="connsiteY4" fmla="*/ 763116 h 1037692"/>
                  <a:gd name="connsiteX5" fmla="*/ 465699 w 639849"/>
                  <a:gd name="connsiteY5" fmla="*/ 1037692 h 1037692"/>
                  <a:gd name="connsiteX0" fmla="*/ 34 w 639849"/>
                  <a:gd name="connsiteY0" fmla="*/ 280063 h 1037692"/>
                  <a:gd name="connsiteX1" fmla="*/ 331013 w 639849"/>
                  <a:gd name="connsiteY1" fmla="*/ 2378 h 1037692"/>
                  <a:gd name="connsiteX2" fmla="*/ 561016 w 639849"/>
                  <a:gd name="connsiteY2" fmla="*/ 173477 h 1037692"/>
                  <a:gd name="connsiteX3" fmla="*/ 446420 w 639849"/>
                  <a:gd name="connsiteY3" fmla="*/ 493287 h 1037692"/>
                  <a:gd name="connsiteX4" fmla="*/ 639704 w 639849"/>
                  <a:gd name="connsiteY4" fmla="*/ 763116 h 1037692"/>
                  <a:gd name="connsiteX5" fmla="*/ 465699 w 639849"/>
                  <a:gd name="connsiteY5" fmla="*/ 1037692 h 1037692"/>
                  <a:gd name="connsiteX0" fmla="*/ 40 w 620576"/>
                  <a:gd name="connsiteY0" fmla="*/ 296331 h 1037435"/>
                  <a:gd name="connsiteX1" fmla="*/ 311740 w 620576"/>
                  <a:gd name="connsiteY1" fmla="*/ 2121 h 1037435"/>
                  <a:gd name="connsiteX2" fmla="*/ 541743 w 620576"/>
                  <a:gd name="connsiteY2" fmla="*/ 173220 h 1037435"/>
                  <a:gd name="connsiteX3" fmla="*/ 427147 w 620576"/>
                  <a:gd name="connsiteY3" fmla="*/ 493030 h 1037435"/>
                  <a:gd name="connsiteX4" fmla="*/ 620431 w 620576"/>
                  <a:gd name="connsiteY4" fmla="*/ 762859 h 1037435"/>
                  <a:gd name="connsiteX5" fmla="*/ 446426 w 620576"/>
                  <a:gd name="connsiteY5" fmla="*/ 1037435 h 1037435"/>
                  <a:gd name="connsiteX0" fmla="*/ 5008 w 625544"/>
                  <a:gd name="connsiteY0" fmla="*/ 297012 h 1038116"/>
                  <a:gd name="connsiteX1" fmla="*/ 316708 w 625544"/>
                  <a:gd name="connsiteY1" fmla="*/ 2802 h 1038116"/>
                  <a:gd name="connsiteX2" fmla="*/ 546711 w 625544"/>
                  <a:gd name="connsiteY2" fmla="*/ 173901 h 1038116"/>
                  <a:gd name="connsiteX3" fmla="*/ 432115 w 625544"/>
                  <a:gd name="connsiteY3" fmla="*/ 493711 h 1038116"/>
                  <a:gd name="connsiteX4" fmla="*/ 625399 w 625544"/>
                  <a:gd name="connsiteY4" fmla="*/ 763540 h 1038116"/>
                  <a:gd name="connsiteX5" fmla="*/ 451394 w 625544"/>
                  <a:gd name="connsiteY5" fmla="*/ 1038116 h 1038116"/>
                  <a:gd name="connsiteX0" fmla="*/ 5008 w 625544"/>
                  <a:gd name="connsiteY0" fmla="*/ 299704 h 1040808"/>
                  <a:gd name="connsiteX1" fmla="*/ 316708 w 625544"/>
                  <a:gd name="connsiteY1" fmla="*/ 2739 h 1040808"/>
                  <a:gd name="connsiteX2" fmla="*/ 546711 w 625544"/>
                  <a:gd name="connsiteY2" fmla="*/ 176593 h 1040808"/>
                  <a:gd name="connsiteX3" fmla="*/ 432115 w 625544"/>
                  <a:gd name="connsiteY3" fmla="*/ 496403 h 1040808"/>
                  <a:gd name="connsiteX4" fmla="*/ 625399 w 625544"/>
                  <a:gd name="connsiteY4" fmla="*/ 766232 h 1040808"/>
                  <a:gd name="connsiteX5" fmla="*/ 451394 w 625544"/>
                  <a:gd name="connsiteY5" fmla="*/ 1040808 h 1040808"/>
                  <a:gd name="connsiteX0" fmla="*/ 4206 w 624742"/>
                  <a:gd name="connsiteY0" fmla="*/ 298093 h 1039197"/>
                  <a:gd name="connsiteX1" fmla="*/ 315906 w 624742"/>
                  <a:gd name="connsiteY1" fmla="*/ 1128 h 1039197"/>
                  <a:gd name="connsiteX2" fmla="*/ 545909 w 624742"/>
                  <a:gd name="connsiteY2" fmla="*/ 174982 h 1039197"/>
                  <a:gd name="connsiteX3" fmla="*/ 431313 w 624742"/>
                  <a:gd name="connsiteY3" fmla="*/ 494792 h 1039197"/>
                  <a:gd name="connsiteX4" fmla="*/ 624597 w 624742"/>
                  <a:gd name="connsiteY4" fmla="*/ 764621 h 1039197"/>
                  <a:gd name="connsiteX5" fmla="*/ 450592 w 624742"/>
                  <a:gd name="connsiteY5" fmla="*/ 1039197 h 1039197"/>
                  <a:gd name="connsiteX0" fmla="*/ 4206 w 624742"/>
                  <a:gd name="connsiteY0" fmla="*/ 298093 h 1039197"/>
                  <a:gd name="connsiteX1" fmla="*/ 315906 w 624742"/>
                  <a:gd name="connsiteY1" fmla="*/ 1128 h 1039197"/>
                  <a:gd name="connsiteX2" fmla="*/ 545909 w 624742"/>
                  <a:gd name="connsiteY2" fmla="*/ 174982 h 1039197"/>
                  <a:gd name="connsiteX3" fmla="*/ 431313 w 624742"/>
                  <a:gd name="connsiteY3" fmla="*/ 494792 h 1039197"/>
                  <a:gd name="connsiteX4" fmla="*/ 624597 w 624742"/>
                  <a:gd name="connsiteY4" fmla="*/ 764621 h 1039197"/>
                  <a:gd name="connsiteX5" fmla="*/ 450592 w 624742"/>
                  <a:gd name="connsiteY5" fmla="*/ 1039197 h 1039197"/>
                  <a:gd name="connsiteX0" fmla="*/ 4206 w 625023"/>
                  <a:gd name="connsiteY0" fmla="*/ 298093 h 1039197"/>
                  <a:gd name="connsiteX1" fmla="*/ 315906 w 625023"/>
                  <a:gd name="connsiteY1" fmla="*/ 1128 h 1039197"/>
                  <a:gd name="connsiteX2" fmla="*/ 545909 w 625023"/>
                  <a:gd name="connsiteY2" fmla="*/ 174982 h 1039197"/>
                  <a:gd name="connsiteX3" fmla="*/ 431313 w 625023"/>
                  <a:gd name="connsiteY3" fmla="*/ 494792 h 1039197"/>
                  <a:gd name="connsiteX4" fmla="*/ 624597 w 625023"/>
                  <a:gd name="connsiteY4" fmla="*/ 764621 h 1039197"/>
                  <a:gd name="connsiteX5" fmla="*/ 450592 w 625023"/>
                  <a:gd name="connsiteY5" fmla="*/ 1039197 h 1039197"/>
                  <a:gd name="connsiteX0" fmla="*/ 4206 w 641467"/>
                  <a:gd name="connsiteY0" fmla="*/ 298093 h 1039197"/>
                  <a:gd name="connsiteX1" fmla="*/ 315906 w 641467"/>
                  <a:gd name="connsiteY1" fmla="*/ 1128 h 1039197"/>
                  <a:gd name="connsiteX2" fmla="*/ 545909 w 641467"/>
                  <a:gd name="connsiteY2" fmla="*/ 174982 h 1039197"/>
                  <a:gd name="connsiteX3" fmla="*/ 431313 w 641467"/>
                  <a:gd name="connsiteY3" fmla="*/ 494792 h 1039197"/>
                  <a:gd name="connsiteX4" fmla="*/ 641122 w 641467"/>
                  <a:gd name="connsiteY4" fmla="*/ 764621 h 1039197"/>
                  <a:gd name="connsiteX5" fmla="*/ 450592 w 641467"/>
                  <a:gd name="connsiteY5" fmla="*/ 1039197 h 1039197"/>
                  <a:gd name="connsiteX0" fmla="*/ 4206 w 641467"/>
                  <a:gd name="connsiteY0" fmla="*/ 298093 h 1039197"/>
                  <a:gd name="connsiteX1" fmla="*/ 315906 w 641467"/>
                  <a:gd name="connsiteY1" fmla="*/ 1128 h 1039197"/>
                  <a:gd name="connsiteX2" fmla="*/ 545909 w 641467"/>
                  <a:gd name="connsiteY2" fmla="*/ 174982 h 1039197"/>
                  <a:gd name="connsiteX3" fmla="*/ 431313 w 641467"/>
                  <a:gd name="connsiteY3" fmla="*/ 494792 h 1039197"/>
                  <a:gd name="connsiteX4" fmla="*/ 641122 w 641467"/>
                  <a:gd name="connsiteY4" fmla="*/ 764621 h 1039197"/>
                  <a:gd name="connsiteX5" fmla="*/ 450592 w 641467"/>
                  <a:gd name="connsiteY5" fmla="*/ 1039197 h 1039197"/>
                  <a:gd name="connsiteX0" fmla="*/ 4206 w 641467"/>
                  <a:gd name="connsiteY0" fmla="*/ 298093 h 1039197"/>
                  <a:gd name="connsiteX1" fmla="*/ 315906 w 641467"/>
                  <a:gd name="connsiteY1" fmla="*/ 1128 h 1039197"/>
                  <a:gd name="connsiteX2" fmla="*/ 545909 w 641467"/>
                  <a:gd name="connsiteY2" fmla="*/ 174982 h 1039197"/>
                  <a:gd name="connsiteX3" fmla="*/ 431313 w 641467"/>
                  <a:gd name="connsiteY3" fmla="*/ 494792 h 1039197"/>
                  <a:gd name="connsiteX4" fmla="*/ 641122 w 641467"/>
                  <a:gd name="connsiteY4" fmla="*/ 764621 h 1039197"/>
                  <a:gd name="connsiteX5" fmla="*/ 425804 w 641467"/>
                  <a:gd name="connsiteY5" fmla="*/ 1039197 h 1039197"/>
                  <a:gd name="connsiteX0" fmla="*/ 4206 w 641467"/>
                  <a:gd name="connsiteY0" fmla="*/ 298093 h 1039197"/>
                  <a:gd name="connsiteX1" fmla="*/ 315906 w 641467"/>
                  <a:gd name="connsiteY1" fmla="*/ 1128 h 1039197"/>
                  <a:gd name="connsiteX2" fmla="*/ 545909 w 641467"/>
                  <a:gd name="connsiteY2" fmla="*/ 174982 h 1039197"/>
                  <a:gd name="connsiteX3" fmla="*/ 431313 w 641467"/>
                  <a:gd name="connsiteY3" fmla="*/ 494792 h 1039197"/>
                  <a:gd name="connsiteX4" fmla="*/ 641122 w 641467"/>
                  <a:gd name="connsiteY4" fmla="*/ 764621 h 1039197"/>
                  <a:gd name="connsiteX5" fmla="*/ 417542 w 641467"/>
                  <a:gd name="connsiteY5" fmla="*/ 1039197 h 1039197"/>
                  <a:gd name="connsiteX0" fmla="*/ 4206 w 641467"/>
                  <a:gd name="connsiteY0" fmla="*/ 298093 h 1039197"/>
                  <a:gd name="connsiteX1" fmla="*/ 315906 w 641467"/>
                  <a:gd name="connsiteY1" fmla="*/ 1128 h 1039197"/>
                  <a:gd name="connsiteX2" fmla="*/ 545909 w 641467"/>
                  <a:gd name="connsiteY2" fmla="*/ 174982 h 1039197"/>
                  <a:gd name="connsiteX3" fmla="*/ 431313 w 641467"/>
                  <a:gd name="connsiteY3" fmla="*/ 494792 h 1039197"/>
                  <a:gd name="connsiteX4" fmla="*/ 641122 w 641467"/>
                  <a:gd name="connsiteY4" fmla="*/ 764621 h 1039197"/>
                  <a:gd name="connsiteX5" fmla="*/ 417542 w 641467"/>
                  <a:gd name="connsiteY5" fmla="*/ 1039197 h 1039197"/>
                  <a:gd name="connsiteX0" fmla="*/ 4206 w 641467"/>
                  <a:gd name="connsiteY0" fmla="*/ 298093 h 1039197"/>
                  <a:gd name="connsiteX1" fmla="*/ 315906 w 641467"/>
                  <a:gd name="connsiteY1" fmla="*/ 1128 h 1039197"/>
                  <a:gd name="connsiteX2" fmla="*/ 545909 w 641467"/>
                  <a:gd name="connsiteY2" fmla="*/ 174982 h 1039197"/>
                  <a:gd name="connsiteX3" fmla="*/ 431313 w 641467"/>
                  <a:gd name="connsiteY3" fmla="*/ 494792 h 1039197"/>
                  <a:gd name="connsiteX4" fmla="*/ 641122 w 641467"/>
                  <a:gd name="connsiteY4" fmla="*/ 764621 h 1039197"/>
                  <a:gd name="connsiteX5" fmla="*/ 417542 w 641467"/>
                  <a:gd name="connsiteY5" fmla="*/ 1039197 h 1039197"/>
                  <a:gd name="connsiteX0" fmla="*/ 4206 w 641467"/>
                  <a:gd name="connsiteY0" fmla="*/ 298093 h 1039197"/>
                  <a:gd name="connsiteX1" fmla="*/ 315906 w 641467"/>
                  <a:gd name="connsiteY1" fmla="*/ 1128 h 1039197"/>
                  <a:gd name="connsiteX2" fmla="*/ 545909 w 641467"/>
                  <a:gd name="connsiteY2" fmla="*/ 174982 h 1039197"/>
                  <a:gd name="connsiteX3" fmla="*/ 431313 w 641467"/>
                  <a:gd name="connsiteY3" fmla="*/ 494792 h 1039197"/>
                  <a:gd name="connsiteX4" fmla="*/ 641122 w 641467"/>
                  <a:gd name="connsiteY4" fmla="*/ 764621 h 1039197"/>
                  <a:gd name="connsiteX5" fmla="*/ 417542 w 641467"/>
                  <a:gd name="connsiteY5" fmla="*/ 1039197 h 1039197"/>
                  <a:gd name="connsiteX0" fmla="*/ 4206 w 641503"/>
                  <a:gd name="connsiteY0" fmla="*/ 298093 h 1039197"/>
                  <a:gd name="connsiteX1" fmla="*/ 315906 w 641503"/>
                  <a:gd name="connsiteY1" fmla="*/ 1128 h 1039197"/>
                  <a:gd name="connsiteX2" fmla="*/ 545909 w 641503"/>
                  <a:gd name="connsiteY2" fmla="*/ 174982 h 1039197"/>
                  <a:gd name="connsiteX3" fmla="*/ 431313 w 641503"/>
                  <a:gd name="connsiteY3" fmla="*/ 494792 h 1039197"/>
                  <a:gd name="connsiteX4" fmla="*/ 641122 w 641503"/>
                  <a:gd name="connsiteY4" fmla="*/ 764621 h 1039197"/>
                  <a:gd name="connsiteX5" fmla="*/ 417542 w 641503"/>
                  <a:gd name="connsiteY5" fmla="*/ 1039197 h 1039197"/>
                  <a:gd name="connsiteX0" fmla="*/ 4206 w 641503"/>
                  <a:gd name="connsiteY0" fmla="*/ 298093 h 1039197"/>
                  <a:gd name="connsiteX1" fmla="*/ 315906 w 641503"/>
                  <a:gd name="connsiteY1" fmla="*/ 1128 h 1039197"/>
                  <a:gd name="connsiteX2" fmla="*/ 545909 w 641503"/>
                  <a:gd name="connsiteY2" fmla="*/ 174982 h 1039197"/>
                  <a:gd name="connsiteX3" fmla="*/ 431313 w 641503"/>
                  <a:gd name="connsiteY3" fmla="*/ 494792 h 1039197"/>
                  <a:gd name="connsiteX4" fmla="*/ 641122 w 641503"/>
                  <a:gd name="connsiteY4" fmla="*/ 764621 h 1039197"/>
                  <a:gd name="connsiteX5" fmla="*/ 417542 w 641503"/>
                  <a:gd name="connsiteY5" fmla="*/ 1039197 h 1039197"/>
                  <a:gd name="connsiteX0" fmla="*/ 4206 w 641503"/>
                  <a:gd name="connsiteY0" fmla="*/ 298093 h 1039197"/>
                  <a:gd name="connsiteX1" fmla="*/ 315906 w 641503"/>
                  <a:gd name="connsiteY1" fmla="*/ 1128 h 1039197"/>
                  <a:gd name="connsiteX2" fmla="*/ 545909 w 641503"/>
                  <a:gd name="connsiteY2" fmla="*/ 174982 h 1039197"/>
                  <a:gd name="connsiteX3" fmla="*/ 431313 w 641503"/>
                  <a:gd name="connsiteY3" fmla="*/ 494792 h 1039197"/>
                  <a:gd name="connsiteX4" fmla="*/ 641122 w 641503"/>
                  <a:gd name="connsiteY4" fmla="*/ 764621 h 1039197"/>
                  <a:gd name="connsiteX5" fmla="*/ 399268 w 641503"/>
                  <a:gd name="connsiteY5" fmla="*/ 1039197 h 1039197"/>
                  <a:gd name="connsiteX0" fmla="*/ 4206 w 641503"/>
                  <a:gd name="connsiteY0" fmla="*/ 298093 h 1039197"/>
                  <a:gd name="connsiteX1" fmla="*/ 315906 w 641503"/>
                  <a:gd name="connsiteY1" fmla="*/ 1128 h 1039197"/>
                  <a:gd name="connsiteX2" fmla="*/ 545909 w 641503"/>
                  <a:gd name="connsiteY2" fmla="*/ 174982 h 1039197"/>
                  <a:gd name="connsiteX3" fmla="*/ 431313 w 641503"/>
                  <a:gd name="connsiteY3" fmla="*/ 494792 h 1039197"/>
                  <a:gd name="connsiteX4" fmla="*/ 641122 w 641503"/>
                  <a:gd name="connsiteY4" fmla="*/ 764621 h 1039197"/>
                  <a:gd name="connsiteX5" fmla="*/ 399268 w 641503"/>
                  <a:gd name="connsiteY5" fmla="*/ 1039197 h 1039197"/>
                  <a:gd name="connsiteX0" fmla="*/ 4206 w 641503"/>
                  <a:gd name="connsiteY0" fmla="*/ 298093 h 1042808"/>
                  <a:gd name="connsiteX1" fmla="*/ 315906 w 641503"/>
                  <a:gd name="connsiteY1" fmla="*/ 1128 h 1042808"/>
                  <a:gd name="connsiteX2" fmla="*/ 545909 w 641503"/>
                  <a:gd name="connsiteY2" fmla="*/ 174982 h 1042808"/>
                  <a:gd name="connsiteX3" fmla="*/ 431313 w 641503"/>
                  <a:gd name="connsiteY3" fmla="*/ 494792 h 1042808"/>
                  <a:gd name="connsiteX4" fmla="*/ 641122 w 641503"/>
                  <a:gd name="connsiteY4" fmla="*/ 764621 h 1042808"/>
                  <a:gd name="connsiteX5" fmla="*/ 384825 w 641503"/>
                  <a:gd name="connsiteY5" fmla="*/ 1042808 h 1042808"/>
                  <a:gd name="connsiteX0" fmla="*/ 4206 w 641503"/>
                  <a:gd name="connsiteY0" fmla="*/ 298093 h 1042808"/>
                  <a:gd name="connsiteX1" fmla="*/ 315906 w 641503"/>
                  <a:gd name="connsiteY1" fmla="*/ 1128 h 1042808"/>
                  <a:gd name="connsiteX2" fmla="*/ 545909 w 641503"/>
                  <a:gd name="connsiteY2" fmla="*/ 174982 h 1042808"/>
                  <a:gd name="connsiteX3" fmla="*/ 431313 w 641503"/>
                  <a:gd name="connsiteY3" fmla="*/ 494792 h 1042808"/>
                  <a:gd name="connsiteX4" fmla="*/ 641122 w 641503"/>
                  <a:gd name="connsiteY4" fmla="*/ 764621 h 1042808"/>
                  <a:gd name="connsiteX5" fmla="*/ 384825 w 641503"/>
                  <a:gd name="connsiteY5" fmla="*/ 1042808 h 10428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41503" h="1042808">
                    <a:moveTo>
                      <a:pt x="4206" y="298093"/>
                    </a:moveTo>
                    <a:cubicBezTo>
                      <a:pt x="-31441" y="73328"/>
                      <a:pt x="167021" y="-10969"/>
                      <a:pt x="315906" y="1128"/>
                    </a:cubicBezTo>
                    <a:cubicBezTo>
                      <a:pt x="428380" y="8585"/>
                      <a:pt x="527080" y="95916"/>
                      <a:pt x="545909" y="174982"/>
                    </a:cubicBezTo>
                    <a:cubicBezTo>
                      <a:pt x="579319" y="262305"/>
                      <a:pt x="557648" y="418486"/>
                      <a:pt x="431313" y="494792"/>
                    </a:cubicBezTo>
                    <a:cubicBezTo>
                      <a:pt x="576532" y="548013"/>
                      <a:pt x="647384" y="650808"/>
                      <a:pt x="641122" y="764621"/>
                    </a:cubicBezTo>
                    <a:cubicBezTo>
                      <a:pt x="633615" y="919493"/>
                      <a:pt x="535403" y="1017236"/>
                      <a:pt x="384825" y="1042808"/>
                    </a:cubicBezTo>
                  </a:path>
                </a:pathLst>
              </a:custGeom>
              <a:noFill/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>
                  <a:solidFill>
                    <a:schemeClr val="tx1"/>
                  </a:solidFill>
                </a:endParaRPr>
              </a:p>
            </p:txBody>
          </p:sp>
          <p:sp>
            <p:nvSpPr>
              <p:cNvPr id="47" name="자유형: 도형 45">
                <a:extLst>
                  <a:ext uri="{FF2B5EF4-FFF2-40B4-BE49-F238E27FC236}">
                    <a16:creationId xmlns:a16="http://schemas.microsoft.com/office/drawing/2014/main" xmlns="" id="{943DC6FD-3E71-2C4F-8C6B-C96F43C37150}"/>
                  </a:ext>
                </a:extLst>
              </p:cNvPr>
              <p:cNvSpPr/>
              <p:nvPr/>
            </p:nvSpPr>
            <p:spPr>
              <a:xfrm>
                <a:off x="6153240" y="3948272"/>
                <a:ext cx="785355" cy="780891"/>
              </a:xfrm>
              <a:custGeom>
                <a:avLst/>
                <a:gdLst>
                  <a:gd name="connsiteX0" fmla="*/ 283295 w 970498"/>
                  <a:gd name="connsiteY0" fmla="*/ 213173 h 925619"/>
                  <a:gd name="connsiteX1" fmla="*/ 471224 w 970498"/>
                  <a:gd name="connsiteY1" fmla="*/ 0 h 925619"/>
                  <a:gd name="connsiteX2" fmla="*/ 611469 w 970498"/>
                  <a:gd name="connsiteY2" fmla="*/ 311345 h 925619"/>
                  <a:gd name="connsiteX3" fmla="*/ 970498 w 970498"/>
                  <a:gd name="connsiteY3" fmla="*/ 535737 h 925619"/>
                  <a:gd name="connsiteX4" fmla="*/ 538542 w 970498"/>
                  <a:gd name="connsiteY4" fmla="*/ 925619 h 925619"/>
                  <a:gd name="connsiteX5" fmla="*/ 0 w 970498"/>
                  <a:gd name="connsiteY5" fmla="*/ 852692 h 925619"/>
                  <a:gd name="connsiteX6" fmla="*/ 25244 w 970498"/>
                  <a:gd name="connsiteY6" fmla="*/ 384272 h 925619"/>
                  <a:gd name="connsiteX7" fmla="*/ 415126 w 970498"/>
                  <a:gd name="connsiteY7" fmla="*/ 566591 h 925619"/>
                  <a:gd name="connsiteX0" fmla="*/ 283295 w 970498"/>
                  <a:gd name="connsiteY0" fmla="*/ 213173 h 925619"/>
                  <a:gd name="connsiteX1" fmla="*/ 471224 w 970498"/>
                  <a:gd name="connsiteY1" fmla="*/ 0 h 925619"/>
                  <a:gd name="connsiteX2" fmla="*/ 611469 w 970498"/>
                  <a:gd name="connsiteY2" fmla="*/ 311345 h 925619"/>
                  <a:gd name="connsiteX3" fmla="*/ 970498 w 970498"/>
                  <a:gd name="connsiteY3" fmla="*/ 535737 h 925619"/>
                  <a:gd name="connsiteX4" fmla="*/ 538542 w 970498"/>
                  <a:gd name="connsiteY4" fmla="*/ 925619 h 925619"/>
                  <a:gd name="connsiteX5" fmla="*/ 0 w 970498"/>
                  <a:gd name="connsiteY5" fmla="*/ 852692 h 925619"/>
                  <a:gd name="connsiteX6" fmla="*/ 25244 w 970498"/>
                  <a:gd name="connsiteY6" fmla="*/ 384272 h 925619"/>
                  <a:gd name="connsiteX7" fmla="*/ 415126 w 970498"/>
                  <a:gd name="connsiteY7" fmla="*/ 566591 h 925619"/>
                  <a:gd name="connsiteX0" fmla="*/ 283295 w 970498"/>
                  <a:gd name="connsiteY0" fmla="*/ 213173 h 925619"/>
                  <a:gd name="connsiteX1" fmla="*/ 471224 w 970498"/>
                  <a:gd name="connsiteY1" fmla="*/ 0 h 925619"/>
                  <a:gd name="connsiteX2" fmla="*/ 611469 w 970498"/>
                  <a:gd name="connsiteY2" fmla="*/ 311345 h 925619"/>
                  <a:gd name="connsiteX3" fmla="*/ 970498 w 970498"/>
                  <a:gd name="connsiteY3" fmla="*/ 535737 h 925619"/>
                  <a:gd name="connsiteX4" fmla="*/ 538542 w 970498"/>
                  <a:gd name="connsiteY4" fmla="*/ 925619 h 925619"/>
                  <a:gd name="connsiteX5" fmla="*/ 0 w 970498"/>
                  <a:gd name="connsiteY5" fmla="*/ 852692 h 925619"/>
                  <a:gd name="connsiteX6" fmla="*/ 25244 w 970498"/>
                  <a:gd name="connsiteY6" fmla="*/ 384272 h 925619"/>
                  <a:gd name="connsiteX7" fmla="*/ 415126 w 970498"/>
                  <a:gd name="connsiteY7" fmla="*/ 566591 h 925619"/>
                  <a:gd name="connsiteX0" fmla="*/ 283295 w 970498"/>
                  <a:gd name="connsiteY0" fmla="*/ 213173 h 925619"/>
                  <a:gd name="connsiteX1" fmla="*/ 471224 w 970498"/>
                  <a:gd name="connsiteY1" fmla="*/ 0 h 925619"/>
                  <a:gd name="connsiteX2" fmla="*/ 611469 w 970498"/>
                  <a:gd name="connsiteY2" fmla="*/ 311345 h 925619"/>
                  <a:gd name="connsiteX3" fmla="*/ 970498 w 970498"/>
                  <a:gd name="connsiteY3" fmla="*/ 535737 h 925619"/>
                  <a:gd name="connsiteX4" fmla="*/ 538542 w 970498"/>
                  <a:gd name="connsiteY4" fmla="*/ 925619 h 925619"/>
                  <a:gd name="connsiteX5" fmla="*/ 0 w 970498"/>
                  <a:gd name="connsiteY5" fmla="*/ 852692 h 925619"/>
                  <a:gd name="connsiteX6" fmla="*/ 41769 w 970498"/>
                  <a:gd name="connsiteY6" fmla="*/ 395289 h 925619"/>
                  <a:gd name="connsiteX7" fmla="*/ 415126 w 970498"/>
                  <a:gd name="connsiteY7" fmla="*/ 566591 h 925619"/>
                  <a:gd name="connsiteX0" fmla="*/ 283295 w 970498"/>
                  <a:gd name="connsiteY0" fmla="*/ 213173 h 925619"/>
                  <a:gd name="connsiteX1" fmla="*/ 471224 w 970498"/>
                  <a:gd name="connsiteY1" fmla="*/ 0 h 925619"/>
                  <a:gd name="connsiteX2" fmla="*/ 611469 w 970498"/>
                  <a:gd name="connsiteY2" fmla="*/ 311345 h 925619"/>
                  <a:gd name="connsiteX3" fmla="*/ 970498 w 970498"/>
                  <a:gd name="connsiteY3" fmla="*/ 535737 h 925619"/>
                  <a:gd name="connsiteX4" fmla="*/ 538542 w 970498"/>
                  <a:gd name="connsiteY4" fmla="*/ 925619 h 925619"/>
                  <a:gd name="connsiteX5" fmla="*/ 0 w 970498"/>
                  <a:gd name="connsiteY5" fmla="*/ 852692 h 925619"/>
                  <a:gd name="connsiteX6" fmla="*/ 41769 w 970498"/>
                  <a:gd name="connsiteY6" fmla="*/ 395289 h 925619"/>
                  <a:gd name="connsiteX7" fmla="*/ 415126 w 970498"/>
                  <a:gd name="connsiteY7" fmla="*/ 566591 h 925619"/>
                  <a:gd name="connsiteX0" fmla="*/ 283295 w 970498"/>
                  <a:gd name="connsiteY0" fmla="*/ 213173 h 925619"/>
                  <a:gd name="connsiteX1" fmla="*/ 471224 w 970498"/>
                  <a:gd name="connsiteY1" fmla="*/ 0 h 925619"/>
                  <a:gd name="connsiteX2" fmla="*/ 611469 w 970498"/>
                  <a:gd name="connsiteY2" fmla="*/ 311345 h 925619"/>
                  <a:gd name="connsiteX3" fmla="*/ 970498 w 970498"/>
                  <a:gd name="connsiteY3" fmla="*/ 535737 h 925619"/>
                  <a:gd name="connsiteX4" fmla="*/ 538542 w 970498"/>
                  <a:gd name="connsiteY4" fmla="*/ 925619 h 925619"/>
                  <a:gd name="connsiteX5" fmla="*/ 0 w 970498"/>
                  <a:gd name="connsiteY5" fmla="*/ 852692 h 925619"/>
                  <a:gd name="connsiteX6" fmla="*/ 41769 w 970498"/>
                  <a:gd name="connsiteY6" fmla="*/ 395289 h 925619"/>
                  <a:gd name="connsiteX7" fmla="*/ 415126 w 970498"/>
                  <a:gd name="connsiteY7" fmla="*/ 566591 h 925619"/>
                  <a:gd name="connsiteX0" fmla="*/ 283295 w 970498"/>
                  <a:gd name="connsiteY0" fmla="*/ 213173 h 925619"/>
                  <a:gd name="connsiteX1" fmla="*/ 471224 w 970498"/>
                  <a:gd name="connsiteY1" fmla="*/ 0 h 925619"/>
                  <a:gd name="connsiteX2" fmla="*/ 611469 w 970498"/>
                  <a:gd name="connsiteY2" fmla="*/ 311345 h 925619"/>
                  <a:gd name="connsiteX3" fmla="*/ 970498 w 970498"/>
                  <a:gd name="connsiteY3" fmla="*/ 535737 h 925619"/>
                  <a:gd name="connsiteX4" fmla="*/ 538542 w 970498"/>
                  <a:gd name="connsiteY4" fmla="*/ 925619 h 925619"/>
                  <a:gd name="connsiteX5" fmla="*/ 0 w 970498"/>
                  <a:gd name="connsiteY5" fmla="*/ 852692 h 925619"/>
                  <a:gd name="connsiteX6" fmla="*/ 41769 w 970498"/>
                  <a:gd name="connsiteY6" fmla="*/ 395289 h 925619"/>
                  <a:gd name="connsiteX7" fmla="*/ 379321 w 970498"/>
                  <a:gd name="connsiteY7" fmla="*/ 599641 h 925619"/>
                  <a:gd name="connsiteX0" fmla="*/ 283295 w 970498"/>
                  <a:gd name="connsiteY0" fmla="*/ 213173 h 925619"/>
                  <a:gd name="connsiteX1" fmla="*/ 471224 w 970498"/>
                  <a:gd name="connsiteY1" fmla="*/ 0 h 925619"/>
                  <a:gd name="connsiteX2" fmla="*/ 611469 w 970498"/>
                  <a:gd name="connsiteY2" fmla="*/ 311345 h 925619"/>
                  <a:gd name="connsiteX3" fmla="*/ 970498 w 970498"/>
                  <a:gd name="connsiteY3" fmla="*/ 535737 h 925619"/>
                  <a:gd name="connsiteX4" fmla="*/ 538542 w 970498"/>
                  <a:gd name="connsiteY4" fmla="*/ 925619 h 925619"/>
                  <a:gd name="connsiteX5" fmla="*/ 0 w 970498"/>
                  <a:gd name="connsiteY5" fmla="*/ 852692 h 925619"/>
                  <a:gd name="connsiteX6" fmla="*/ 41769 w 970498"/>
                  <a:gd name="connsiteY6" fmla="*/ 395289 h 925619"/>
                  <a:gd name="connsiteX7" fmla="*/ 379321 w 970498"/>
                  <a:gd name="connsiteY7" fmla="*/ 599641 h 925619"/>
                  <a:gd name="connsiteX0" fmla="*/ 344345 w 1031548"/>
                  <a:gd name="connsiteY0" fmla="*/ 213173 h 925619"/>
                  <a:gd name="connsiteX1" fmla="*/ 532274 w 1031548"/>
                  <a:gd name="connsiteY1" fmla="*/ 0 h 925619"/>
                  <a:gd name="connsiteX2" fmla="*/ 672519 w 1031548"/>
                  <a:gd name="connsiteY2" fmla="*/ 311345 h 925619"/>
                  <a:gd name="connsiteX3" fmla="*/ 1031548 w 1031548"/>
                  <a:gd name="connsiteY3" fmla="*/ 535737 h 925619"/>
                  <a:gd name="connsiteX4" fmla="*/ 599592 w 1031548"/>
                  <a:gd name="connsiteY4" fmla="*/ 925619 h 925619"/>
                  <a:gd name="connsiteX5" fmla="*/ 61050 w 1031548"/>
                  <a:gd name="connsiteY5" fmla="*/ 852692 h 925619"/>
                  <a:gd name="connsiteX6" fmla="*/ 102819 w 1031548"/>
                  <a:gd name="connsiteY6" fmla="*/ 395289 h 925619"/>
                  <a:gd name="connsiteX7" fmla="*/ 440371 w 1031548"/>
                  <a:gd name="connsiteY7" fmla="*/ 599641 h 925619"/>
                  <a:gd name="connsiteX0" fmla="*/ 344345 w 1031548"/>
                  <a:gd name="connsiteY0" fmla="*/ 213173 h 925619"/>
                  <a:gd name="connsiteX1" fmla="*/ 532274 w 1031548"/>
                  <a:gd name="connsiteY1" fmla="*/ 0 h 925619"/>
                  <a:gd name="connsiteX2" fmla="*/ 672519 w 1031548"/>
                  <a:gd name="connsiteY2" fmla="*/ 311345 h 925619"/>
                  <a:gd name="connsiteX3" fmla="*/ 1031548 w 1031548"/>
                  <a:gd name="connsiteY3" fmla="*/ 535737 h 925619"/>
                  <a:gd name="connsiteX4" fmla="*/ 599592 w 1031548"/>
                  <a:gd name="connsiteY4" fmla="*/ 925619 h 925619"/>
                  <a:gd name="connsiteX5" fmla="*/ 61050 w 1031548"/>
                  <a:gd name="connsiteY5" fmla="*/ 852692 h 925619"/>
                  <a:gd name="connsiteX6" fmla="*/ 102819 w 1031548"/>
                  <a:gd name="connsiteY6" fmla="*/ 395289 h 925619"/>
                  <a:gd name="connsiteX7" fmla="*/ 440371 w 1031548"/>
                  <a:gd name="connsiteY7" fmla="*/ 599641 h 925619"/>
                  <a:gd name="connsiteX0" fmla="*/ 347877 w 1035080"/>
                  <a:gd name="connsiteY0" fmla="*/ 213173 h 925619"/>
                  <a:gd name="connsiteX1" fmla="*/ 535806 w 1035080"/>
                  <a:gd name="connsiteY1" fmla="*/ 0 h 925619"/>
                  <a:gd name="connsiteX2" fmla="*/ 676051 w 1035080"/>
                  <a:gd name="connsiteY2" fmla="*/ 311345 h 925619"/>
                  <a:gd name="connsiteX3" fmla="*/ 1035080 w 1035080"/>
                  <a:gd name="connsiteY3" fmla="*/ 535737 h 925619"/>
                  <a:gd name="connsiteX4" fmla="*/ 603124 w 1035080"/>
                  <a:gd name="connsiteY4" fmla="*/ 925619 h 925619"/>
                  <a:gd name="connsiteX5" fmla="*/ 53565 w 1035080"/>
                  <a:gd name="connsiteY5" fmla="*/ 871971 h 925619"/>
                  <a:gd name="connsiteX6" fmla="*/ 106351 w 1035080"/>
                  <a:gd name="connsiteY6" fmla="*/ 395289 h 925619"/>
                  <a:gd name="connsiteX7" fmla="*/ 443903 w 1035080"/>
                  <a:gd name="connsiteY7" fmla="*/ 599641 h 925619"/>
                  <a:gd name="connsiteX0" fmla="*/ 375671 w 1062874"/>
                  <a:gd name="connsiteY0" fmla="*/ 213173 h 925619"/>
                  <a:gd name="connsiteX1" fmla="*/ 563600 w 1062874"/>
                  <a:gd name="connsiteY1" fmla="*/ 0 h 925619"/>
                  <a:gd name="connsiteX2" fmla="*/ 703845 w 1062874"/>
                  <a:gd name="connsiteY2" fmla="*/ 311345 h 925619"/>
                  <a:gd name="connsiteX3" fmla="*/ 1062874 w 1062874"/>
                  <a:gd name="connsiteY3" fmla="*/ 535737 h 925619"/>
                  <a:gd name="connsiteX4" fmla="*/ 630918 w 1062874"/>
                  <a:gd name="connsiteY4" fmla="*/ 925619 h 925619"/>
                  <a:gd name="connsiteX5" fmla="*/ 81359 w 1062874"/>
                  <a:gd name="connsiteY5" fmla="*/ 871971 h 925619"/>
                  <a:gd name="connsiteX6" fmla="*/ 134145 w 1062874"/>
                  <a:gd name="connsiteY6" fmla="*/ 395289 h 925619"/>
                  <a:gd name="connsiteX7" fmla="*/ 471697 w 1062874"/>
                  <a:gd name="connsiteY7" fmla="*/ 599641 h 925619"/>
                  <a:gd name="connsiteX0" fmla="*/ 375671 w 1062874"/>
                  <a:gd name="connsiteY0" fmla="*/ 213173 h 973239"/>
                  <a:gd name="connsiteX1" fmla="*/ 563600 w 1062874"/>
                  <a:gd name="connsiteY1" fmla="*/ 0 h 973239"/>
                  <a:gd name="connsiteX2" fmla="*/ 703845 w 1062874"/>
                  <a:gd name="connsiteY2" fmla="*/ 311345 h 973239"/>
                  <a:gd name="connsiteX3" fmla="*/ 1062874 w 1062874"/>
                  <a:gd name="connsiteY3" fmla="*/ 535737 h 973239"/>
                  <a:gd name="connsiteX4" fmla="*/ 630918 w 1062874"/>
                  <a:gd name="connsiteY4" fmla="*/ 925619 h 973239"/>
                  <a:gd name="connsiteX5" fmla="*/ 81359 w 1062874"/>
                  <a:gd name="connsiteY5" fmla="*/ 871971 h 973239"/>
                  <a:gd name="connsiteX6" fmla="*/ 134145 w 1062874"/>
                  <a:gd name="connsiteY6" fmla="*/ 395289 h 973239"/>
                  <a:gd name="connsiteX7" fmla="*/ 471697 w 1062874"/>
                  <a:gd name="connsiteY7" fmla="*/ 599641 h 973239"/>
                  <a:gd name="connsiteX0" fmla="*/ 375671 w 1062874"/>
                  <a:gd name="connsiteY0" fmla="*/ 213173 h 973239"/>
                  <a:gd name="connsiteX1" fmla="*/ 563600 w 1062874"/>
                  <a:gd name="connsiteY1" fmla="*/ 0 h 973239"/>
                  <a:gd name="connsiteX2" fmla="*/ 703845 w 1062874"/>
                  <a:gd name="connsiteY2" fmla="*/ 311345 h 973239"/>
                  <a:gd name="connsiteX3" fmla="*/ 1062874 w 1062874"/>
                  <a:gd name="connsiteY3" fmla="*/ 535737 h 973239"/>
                  <a:gd name="connsiteX4" fmla="*/ 606130 w 1062874"/>
                  <a:gd name="connsiteY4" fmla="*/ 925619 h 973239"/>
                  <a:gd name="connsiteX5" fmla="*/ 81359 w 1062874"/>
                  <a:gd name="connsiteY5" fmla="*/ 871971 h 973239"/>
                  <a:gd name="connsiteX6" fmla="*/ 134145 w 1062874"/>
                  <a:gd name="connsiteY6" fmla="*/ 395289 h 973239"/>
                  <a:gd name="connsiteX7" fmla="*/ 471697 w 1062874"/>
                  <a:gd name="connsiteY7" fmla="*/ 599641 h 973239"/>
                  <a:gd name="connsiteX0" fmla="*/ 375671 w 1062874"/>
                  <a:gd name="connsiteY0" fmla="*/ 213173 h 979036"/>
                  <a:gd name="connsiteX1" fmla="*/ 563600 w 1062874"/>
                  <a:gd name="connsiteY1" fmla="*/ 0 h 979036"/>
                  <a:gd name="connsiteX2" fmla="*/ 703845 w 1062874"/>
                  <a:gd name="connsiteY2" fmla="*/ 311345 h 979036"/>
                  <a:gd name="connsiteX3" fmla="*/ 1062874 w 1062874"/>
                  <a:gd name="connsiteY3" fmla="*/ 535737 h 979036"/>
                  <a:gd name="connsiteX4" fmla="*/ 597867 w 1062874"/>
                  <a:gd name="connsiteY4" fmla="*/ 942144 h 979036"/>
                  <a:gd name="connsiteX5" fmla="*/ 81359 w 1062874"/>
                  <a:gd name="connsiteY5" fmla="*/ 871971 h 979036"/>
                  <a:gd name="connsiteX6" fmla="*/ 134145 w 1062874"/>
                  <a:gd name="connsiteY6" fmla="*/ 395289 h 979036"/>
                  <a:gd name="connsiteX7" fmla="*/ 471697 w 1062874"/>
                  <a:gd name="connsiteY7" fmla="*/ 599641 h 979036"/>
                  <a:gd name="connsiteX0" fmla="*/ 375671 w 1062874"/>
                  <a:gd name="connsiteY0" fmla="*/ 213173 h 1049379"/>
                  <a:gd name="connsiteX1" fmla="*/ 563600 w 1062874"/>
                  <a:gd name="connsiteY1" fmla="*/ 0 h 1049379"/>
                  <a:gd name="connsiteX2" fmla="*/ 703845 w 1062874"/>
                  <a:gd name="connsiteY2" fmla="*/ 311345 h 1049379"/>
                  <a:gd name="connsiteX3" fmla="*/ 1062874 w 1062874"/>
                  <a:gd name="connsiteY3" fmla="*/ 535737 h 1049379"/>
                  <a:gd name="connsiteX4" fmla="*/ 597867 w 1062874"/>
                  <a:gd name="connsiteY4" fmla="*/ 942144 h 1049379"/>
                  <a:gd name="connsiteX5" fmla="*/ 81359 w 1062874"/>
                  <a:gd name="connsiteY5" fmla="*/ 871971 h 1049379"/>
                  <a:gd name="connsiteX6" fmla="*/ 134145 w 1062874"/>
                  <a:gd name="connsiteY6" fmla="*/ 395289 h 1049379"/>
                  <a:gd name="connsiteX7" fmla="*/ 471697 w 1062874"/>
                  <a:gd name="connsiteY7" fmla="*/ 599641 h 1049379"/>
                  <a:gd name="connsiteX0" fmla="*/ 375671 w 1062874"/>
                  <a:gd name="connsiteY0" fmla="*/ 213173 h 1049379"/>
                  <a:gd name="connsiteX1" fmla="*/ 563600 w 1062874"/>
                  <a:gd name="connsiteY1" fmla="*/ 0 h 1049379"/>
                  <a:gd name="connsiteX2" fmla="*/ 703845 w 1062874"/>
                  <a:gd name="connsiteY2" fmla="*/ 311345 h 1049379"/>
                  <a:gd name="connsiteX3" fmla="*/ 1062874 w 1062874"/>
                  <a:gd name="connsiteY3" fmla="*/ 535737 h 1049379"/>
                  <a:gd name="connsiteX4" fmla="*/ 597867 w 1062874"/>
                  <a:gd name="connsiteY4" fmla="*/ 942144 h 1049379"/>
                  <a:gd name="connsiteX5" fmla="*/ 81359 w 1062874"/>
                  <a:gd name="connsiteY5" fmla="*/ 871971 h 1049379"/>
                  <a:gd name="connsiteX6" fmla="*/ 134145 w 1062874"/>
                  <a:gd name="connsiteY6" fmla="*/ 395289 h 1049379"/>
                  <a:gd name="connsiteX7" fmla="*/ 471697 w 1062874"/>
                  <a:gd name="connsiteY7" fmla="*/ 599641 h 1049379"/>
                  <a:gd name="connsiteX0" fmla="*/ 375671 w 1062874"/>
                  <a:gd name="connsiteY0" fmla="*/ 213173 h 1049379"/>
                  <a:gd name="connsiteX1" fmla="*/ 563600 w 1062874"/>
                  <a:gd name="connsiteY1" fmla="*/ 0 h 1049379"/>
                  <a:gd name="connsiteX2" fmla="*/ 703845 w 1062874"/>
                  <a:gd name="connsiteY2" fmla="*/ 311345 h 1049379"/>
                  <a:gd name="connsiteX3" fmla="*/ 1062874 w 1062874"/>
                  <a:gd name="connsiteY3" fmla="*/ 535737 h 1049379"/>
                  <a:gd name="connsiteX4" fmla="*/ 597867 w 1062874"/>
                  <a:gd name="connsiteY4" fmla="*/ 942144 h 1049379"/>
                  <a:gd name="connsiteX5" fmla="*/ 81359 w 1062874"/>
                  <a:gd name="connsiteY5" fmla="*/ 871971 h 1049379"/>
                  <a:gd name="connsiteX6" fmla="*/ 134145 w 1062874"/>
                  <a:gd name="connsiteY6" fmla="*/ 395289 h 1049379"/>
                  <a:gd name="connsiteX7" fmla="*/ 471697 w 1062874"/>
                  <a:gd name="connsiteY7" fmla="*/ 599641 h 1049379"/>
                  <a:gd name="connsiteX0" fmla="*/ 375671 w 1062874"/>
                  <a:gd name="connsiteY0" fmla="*/ 213173 h 1033999"/>
                  <a:gd name="connsiteX1" fmla="*/ 563600 w 1062874"/>
                  <a:gd name="connsiteY1" fmla="*/ 0 h 1033999"/>
                  <a:gd name="connsiteX2" fmla="*/ 703845 w 1062874"/>
                  <a:gd name="connsiteY2" fmla="*/ 311345 h 1033999"/>
                  <a:gd name="connsiteX3" fmla="*/ 1062874 w 1062874"/>
                  <a:gd name="connsiteY3" fmla="*/ 535737 h 1033999"/>
                  <a:gd name="connsiteX4" fmla="*/ 597867 w 1062874"/>
                  <a:gd name="connsiteY4" fmla="*/ 942144 h 1033999"/>
                  <a:gd name="connsiteX5" fmla="*/ 81359 w 1062874"/>
                  <a:gd name="connsiteY5" fmla="*/ 871971 h 1033999"/>
                  <a:gd name="connsiteX6" fmla="*/ 134145 w 1062874"/>
                  <a:gd name="connsiteY6" fmla="*/ 395289 h 1033999"/>
                  <a:gd name="connsiteX7" fmla="*/ 471697 w 1062874"/>
                  <a:gd name="connsiteY7" fmla="*/ 599641 h 1033999"/>
                  <a:gd name="connsiteX0" fmla="*/ 363975 w 1051178"/>
                  <a:gd name="connsiteY0" fmla="*/ 213173 h 1033999"/>
                  <a:gd name="connsiteX1" fmla="*/ 551904 w 1051178"/>
                  <a:gd name="connsiteY1" fmla="*/ 0 h 1033999"/>
                  <a:gd name="connsiteX2" fmla="*/ 692149 w 1051178"/>
                  <a:gd name="connsiteY2" fmla="*/ 311345 h 1033999"/>
                  <a:gd name="connsiteX3" fmla="*/ 1051178 w 1051178"/>
                  <a:gd name="connsiteY3" fmla="*/ 535737 h 1033999"/>
                  <a:gd name="connsiteX4" fmla="*/ 586171 w 1051178"/>
                  <a:gd name="connsiteY4" fmla="*/ 942144 h 1033999"/>
                  <a:gd name="connsiteX5" fmla="*/ 69663 w 1051178"/>
                  <a:gd name="connsiteY5" fmla="*/ 871971 h 1033999"/>
                  <a:gd name="connsiteX6" fmla="*/ 122449 w 1051178"/>
                  <a:gd name="connsiteY6" fmla="*/ 395289 h 1033999"/>
                  <a:gd name="connsiteX7" fmla="*/ 460001 w 1051178"/>
                  <a:gd name="connsiteY7" fmla="*/ 599641 h 1033999"/>
                  <a:gd name="connsiteX0" fmla="*/ 363975 w 1051178"/>
                  <a:gd name="connsiteY0" fmla="*/ 213173 h 1030327"/>
                  <a:gd name="connsiteX1" fmla="*/ 551904 w 1051178"/>
                  <a:gd name="connsiteY1" fmla="*/ 0 h 1030327"/>
                  <a:gd name="connsiteX2" fmla="*/ 692149 w 1051178"/>
                  <a:gd name="connsiteY2" fmla="*/ 311345 h 1030327"/>
                  <a:gd name="connsiteX3" fmla="*/ 1051178 w 1051178"/>
                  <a:gd name="connsiteY3" fmla="*/ 535737 h 1030327"/>
                  <a:gd name="connsiteX4" fmla="*/ 613713 w 1051178"/>
                  <a:gd name="connsiteY4" fmla="*/ 936636 h 1030327"/>
                  <a:gd name="connsiteX5" fmla="*/ 69663 w 1051178"/>
                  <a:gd name="connsiteY5" fmla="*/ 871971 h 1030327"/>
                  <a:gd name="connsiteX6" fmla="*/ 122449 w 1051178"/>
                  <a:gd name="connsiteY6" fmla="*/ 395289 h 1030327"/>
                  <a:gd name="connsiteX7" fmla="*/ 460001 w 1051178"/>
                  <a:gd name="connsiteY7" fmla="*/ 599641 h 1030327"/>
                  <a:gd name="connsiteX0" fmla="*/ 363975 w 1051178"/>
                  <a:gd name="connsiteY0" fmla="*/ 213173 h 1030327"/>
                  <a:gd name="connsiteX1" fmla="*/ 551904 w 1051178"/>
                  <a:gd name="connsiteY1" fmla="*/ 0 h 1030327"/>
                  <a:gd name="connsiteX2" fmla="*/ 692149 w 1051178"/>
                  <a:gd name="connsiteY2" fmla="*/ 311345 h 1030327"/>
                  <a:gd name="connsiteX3" fmla="*/ 1051178 w 1051178"/>
                  <a:gd name="connsiteY3" fmla="*/ 535737 h 1030327"/>
                  <a:gd name="connsiteX4" fmla="*/ 613713 w 1051178"/>
                  <a:gd name="connsiteY4" fmla="*/ 936636 h 1030327"/>
                  <a:gd name="connsiteX5" fmla="*/ 69663 w 1051178"/>
                  <a:gd name="connsiteY5" fmla="*/ 871971 h 1030327"/>
                  <a:gd name="connsiteX6" fmla="*/ 122449 w 1051178"/>
                  <a:gd name="connsiteY6" fmla="*/ 395289 h 1030327"/>
                  <a:gd name="connsiteX7" fmla="*/ 460001 w 1051178"/>
                  <a:gd name="connsiteY7" fmla="*/ 599641 h 1030327"/>
                  <a:gd name="connsiteX0" fmla="*/ 363975 w 1034653"/>
                  <a:gd name="connsiteY0" fmla="*/ 213173 h 1030327"/>
                  <a:gd name="connsiteX1" fmla="*/ 551904 w 1034653"/>
                  <a:gd name="connsiteY1" fmla="*/ 0 h 1030327"/>
                  <a:gd name="connsiteX2" fmla="*/ 692149 w 1034653"/>
                  <a:gd name="connsiteY2" fmla="*/ 311345 h 1030327"/>
                  <a:gd name="connsiteX3" fmla="*/ 1034653 w 1034653"/>
                  <a:gd name="connsiteY3" fmla="*/ 538491 h 1030327"/>
                  <a:gd name="connsiteX4" fmla="*/ 613713 w 1034653"/>
                  <a:gd name="connsiteY4" fmla="*/ 936636 h 1030327"/>
                  <a:gd name="connsiteX5" fmla="*/ 69663 w 1034653"/>
                  <a:gd name="connsiteY5" fmla="*/ 871971 h 1030327"/>
                  <a:gd name="connsiteX6" fmla="*/ 122449 w 1034653"/>
                  <a:gd name="connsiteY6" fmla="*/ 395289 h 1030327"/>
                  <a:gd name="connsiteX7" fmla="*/ 460001 w 1034653"/>
                  <a:gd name="connsiteY7" fmla="*/ 599641 h 1030327"/>
                  <a:gd name="connsiteX0" fmla="*/ 363975 w 1037690"/>
                  <a:gd name="connsiteY0" fmla="*/ 213173 h 1030327"/>
                  <a:gd name="connsiteX1" fmla="*/ 551904 w 1037690"/>
                  <a:gd name="connsiteY1" fmla="*/ 0 h 1030327"/>
                  <a:gd name="connsiteX2" fmla="*/ 692149 w 1037690"/>
                  <a:gd name="connsiteY2" fmla="*/ 311345 h 1030327"/>
                  <a:gd name="connsiteX3" fmla="*/ 1034653 w 1037690"/>
                  <a:gd name="connsiteY3" fmla="*/ 538491 h 1030327"/>
                  <a:gd name="connsiteX4" fmla="*/ 613713 w 1037690"/>
                  <a:gd name="connsiteY4" fmla="*/ 936636 h 1030327"/>
                  <a:gd name="connsiteX5" fmla="*/ 69663 w 1037690"/>
                  <a:gd name="connsiteY5" fmla="*/ 871971 h 1030327"/>
                  <a:gd name="connsiteX6" fmla="*/ 122449 w 1037690"/>
                  <a:gd name="connsiteY6" fmla="*/ 395289 h 1030327"/>
                  <a:gd name="connsiteX7" fmla="*/ 460001 w 1037690"/>
                  <a:gd name="connsiteY7" fmla="*/ 599641 h 1030327"/>
                  <a:gd name="connsiteX0" fmla="*/ 363975 w 1037917"/>
                  <a:gd name="connsiteY0" fmla="*/ 213173 h 1030327"/>
                  <a:gd name="connsiteX1" fmla="*/ 551904 w 1037917"/>
                  <a:gd name="connsiteY1" fmla="*/ 0 h 1030327"/>
                  <a:gd name="connsiteX2" fmla="*/ 692149 w 1037917"/>
                  <a:gd name="connsiteY2" fmla="*/ 311345 h 1030327"/>
                  <a:gd name="connsiteX3" fmla="*/ 1034653 w 1037917"/>
                  <a:gd name="connsiteY3" fmla="*/ 538491 h 1030327"/>
                  <a:gd name="connsiteX4" fmla="*/ 613713 w 1037917"/>
                  <a:gd name="connsiteY4" fmla="*/ 936636 h 1030327"/>
                  <a:gd name="connsiteX5" fmla="*/ 69663 w 1037917"/>
                  <a:gd name="connsiteY5" fmla="*/ 871971 h 1030327"/>
                  <a:gd name="connsiteX6" fmla="*/ 122449 w 1037917"/>
                  <a:gd name="connsiteY6" fmla="*/ 395289 h 1030327"/>
                  <a:gd name="connsiteX7" fmla="*/ 460001 w 1037917"/>
                  <a:gd name="connsiteY7" fmla="*/ 599641 h 1030327"/>
                  <a:gd name="connsiteX0" fmla="*/ 363975 w 1046257"/>
                  <a:gd name="connsiteY0" fmla="*/ 213173 h 1030327"/>
                  <a:gd name="connsiteX1" fmla="*/ 551904 w 1046257"/>
                  <a:gd name="connsiteY1" fmla="*/ 0 h 1030327"/>
                  <a:gd name="connsiteX2" fmla="*/ 692149 w 1046257"/>
                  <a:gd name="connsiteY2" fmla="*/ 311345 h 1030327"/>
                  <a:gd name="connsiteX3" fmla="*/ 1034653 w 1046257"/>
                  <a:gd name="connsiteY3" fmla="*/ 538491 h 1030327"/>
                  <a:gd name="connsiteX4" fmla="*/ 613713 w 1046257"/>
                  <a:gd name="connsiteY4" fmla="*/ 936636 h 1030327"/>
                  <a:gd name="connsiteX5" fmla="*/ 69663 w 1046257"/>
                  <a:gd name="connsiteY5" fmla="*/ 871971 h 1030327"/>
                  <a:gd name="connsiteX6" fmla="*/ 122449 w 1046257"/>
                  <a:gd name="connsiteY6" fmla="*/ 395289 h 1030327"/>
                  <a:gd name="connsiteX7" fmla="*/ 460001 w 1046257"/>
                  <a:gd name="connsiteY7" fmla="*/ 599641 h 1030327"/>
                  <a:gd name="connsiteX0" fmla="*/ 363975 w 1046257"/>
                  <a:gd name="connsiteY0" fmla="*/ 213173 h 1030327"/>
                  <a:gd name="connsiteX1" fmla="*/ 551904 w 1046257"/>
                  <a:gd name="connsiteY1" fmla="*/ 0 h 1030327"/>
                  <a:gd name="connsiteX2" fmla="*/ 692149 w 1046257"/>
                  <a:gd name="connsiteY2" fmla="*/ 311345 h 1030327"/>
                  <a:gd name="connsiteX3" fmla="*/ 1034653 w 1046257"/>
                  <a:gd name="connsiteY3" fmla="*/ 538491 h 1030327"/>
                  <a:gd name="connsiteX4" fmla="*/ 613713 w 1046257"/>
                  <a:gd name="connsiteY4" fmla="*/ 936636 h 1030327"/>
                  <a:gd name="connsiteX5" fmla="*/ 69663 w 1046257"/>
                  <a:gd name="connsiteY5" fmla="*/ 871971 h 1030327"/>
                  <a:gd name="connsiteX6" fmla="*/ 122449 w 1046257"/>
                  <a:gd name="connsiteY6" fmla="*/ 395289 h 1030327"/>
                  <a:gd name="connsiteX7" fmla="*/ 460001 w 1046257"/>
                  <a:gd name="connsiteY7" fmla="*/ 599641 h 1030327"/>
                  <a:gd name="connsiteX0" fmla="*/ 363975 w 1041370"/>
                  <a:gd name="connsiteY0" fmla="*/ 213173 h 1030327"/>
                  <a:gd name="connsiteX1" fmla="*/ 551904 w 1041370"/>
                  <a:gd name="connsiteY1" fmla="*/ 0 h 1030327"/>
                  <a:gd name="connsiteX2" fmla="*/ 692149 w 1041370"/>
                  <a:gd name="connsiteY2" fmla="*/ 311345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363975 w 1041370"/>
                  <a:gd name="connsiteY0" fmla="*/ 213173 h 1030327"/>
                  <a:gd name="connsiteX1" fmla="*/ 551904 w 1041370"/>
                  <a:gd name="connsiteY1" fmla="*/ 0 h 1030327"/>
                  <a:gd name="connsiteX2" fmla="*/ 692149 w 1041370"/>
                  <a:gd name="connsiteY2" fmla="*/ 311345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363975 w 1041370"/>
                  <a:gd name="connsiteY0" fmla="*/ 213173 h 1030327"/>
                  <a:gd name="connsiteX1" fmla="*/ 551904 w 1041370"/>
                  <a:gd name="connsiteY1" fmla="*/ 0 h 1030327"/>
                  <a:gd name="connsiteX2" fmla="*/ 672870 w 1041370"/>
                  <a:gd name="connsiteY2" fmla="*/ 311345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363975 w 1041370"/>
                  <a:gd name="connsiteY0" fmla="*/ 213173 h 1030327"/>
                  <a:gd name="connsiteX1" fmla="*/ 551904 w 1041370"/>
                  <a:gd name="connsiteY1" fmla="*/ 0 h 1030327"/>
                  <a:gd name="connsiteX2" fmla="*/ 672870 w 1041370"/>
                  <a:gd name="connsiteY2" fmla="*/ 311345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363975 w 1041370"/>
                  <a:gd name="connsiteY0" fmla="*/ 213173 h 1030327"/>
                  <a:gd name="connsiteX1" fmla="*/ 551904 w 1041370"/>
                  <a:gd name="connsiteY1" fmla="*/ 0 h 1030327"/>
                  <a:gd name="connsiteX2" fmla="*/ 672870 w 1041370"/>
                  <a:gd name="connsiteY2" fmla="*/ 311345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363975 w 1041370"/>
                  <a:gd name="connsiteY0" fmla="*/ 213173 h 1030327"/>
                  <a:gd name="connsiteX1" fmla="*/ 551904 w 1041370"/>
                  <a:gd name="connsiteY1" fmla="*/ 0 h 1030327"/>
                  <a:gd name="connsiteX2" fmla="*/ 672870 w 1041370"/>
                  <a:gd name="connsiteY2" fmla="*/ 311345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363975 w 1041370"/>
                  <a:gd name="connsiteY0" fmla="*/ 213173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363975 w 1041370"/>
                  <a:gd name="connsiteY0" fmla="*/ 213173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363975 w 1041370"/>
                  <a:gd name="connsiteY0" fmla="*/ 213173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363975 w 1041370"/>
                  <a:gd name="connsiteY0" fmla="*/ 213173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363975 w 1041370"/>
                  <a:gd name="connsiteY0" fmla="*/ 213830 h 1030984"/>
                  <a:gd name="connsiteX1" fmla="*/ 551904 w 1041370"/>
                  <a:gd name="connsiteY1" fmla="*/ 657 h 1030984"/>
                  <a:gd name="connsiteX2" fmla="*/ 675624 w 1041370"/>
                  <a:gd name="connsiteY2" fmla="*/ 300985 h 1030984"/>
                  <a:gd name="connsiteX3" fmla="*/ 1034653 w 1041370"/>
                  <a:gd name="connsiteY3" fmla="*/ 539148 h 1030984"/>
                  <a:gd name="connsiteX4" fmla="*/ 613713 w 1041370"/>
                  <a:gd name="connsiteY4" fmla="*/ 937293 h 1030984"/>
                  <a:gd name="connsiteX5" fmla="*/ 69663 w 1041370"/>
                  <a:gd name="connsiteY5" fmla="*/ 872628 h 1030984"/>
                  <a:gd name="connsiteX6" fmla="*/ 122449 w 1041370"/>
                  <a:gd name="connsiteY6" fmla="*/ 395946 h 1030984"/>
                  <a:gd name="connsiteX7" fmla="*/ 460001 w 1041370"/>
                  <a:gd name="connsiteY7" fmla="*/ 600298 h 1030984"/>
                  <a:gd name="connsiteX0" fmla="*/ 363975 w 1041370"/>
                  <a:gd name="connsiteY0" fmla="*/ 213830 h 1030984"/>
                  <a:gd name="connsiteX1" fmla="*/ 551904 w 1041370"/>
                  <a:gd name="connsiteY1" fmla="*/ 657 h 1030984"/>
                  <a:gd name="connsiteX2" fmla="*/ 675624 w 1041370"/>
                  <a:gd name="connsiteY2" fmla="*/ 300985 h 1030984"/>
                  <a:gd name="connsiteX3" fmla="*/ 1034653 w 1041370"/>
                  <a:gd name="connsiteY3" fmla="*/ 539148 h 1030984"/>
                  <a:gd name="connsiteX4" fmla="*/ 613713 w 1041370"/>
                  <a:gd name="connsiteY4" fmla="*/ 937293 h 1030984"/>
                  <a:gd name="connsiteX5" fmla="*/ 69663 w 1041370"/>
                  <a:gd name="connsiteY5" fmla="*/ 872628 h 1030984"/>
                  <a:gd name="connsiteX6" fmla="*/ 122449 w 1041370"/>
                  <a:gd name="connsiteY6" fmla="*/ 395946 h 1030984"/>
                  <a:gd name="connsiteX7" fmla="*/ 460001 w 1041370"/>
                  <a:gd name="connsiteY7" fmla="*/ 600298 h 1030984"/>
                  <a:gd name="connsiteX0" fmla="*/ 363975 w 1041370"/>
                  <a:gd name="connsiteY0" fmla="*/ 213830 h 1030984"/>
                  <a:gd name="connsiteX1" fmla="*/ 551904 w 1041370"/>
                  <a:gd name="connsiteY1" fmla="*/ 657 h 1030984"/>
                  <a:gd name="connsiteX2" fmla="*/ 675624 w 1041370"/>
                  <a:gd name="connsiteY2" fmla="*/ 300985 h 1030984"/>
                  <a:gd name="connsiteX3" fmla="*/ 1034653 w 1041370"/>
                  <a:gd name="connsiteY3" fmla="*/ 539148 h 1030984"/>
                  <a:gd name="connsiteX4" fmla="*/ 613713 w 1041370"/>
                  <a:gd name="connsiteY4" fmla="*/ 937293 h 1030984"/>
                  <a:gd name="connsiteX5" fmla="*/ 69663 w 1041370"/>
                  <a:gd name="connsiteY5" fmla="*/ 872628 h 1030984"/>
                  <a:gd name="connsiteX6" fmla="*/ 122449 w 1041370"/>
                  <a:gd name="connsiteY6" fmla="*/ 395946 h 1030984"/>
                  <a:gd name="connsiteX7" fmla="*/ 460001 w 1041370"/>
                  <a:gd name="connsiteY7" fmla="*/ 600298 h 1030984"/>
                  <a:gd name="connsiteX0" fmla="*/ 363975 w 1041370"/>
                  <a:gd name="connsiteY0" fmla="*/ 213270 h 1030424"/>
                  <a:gd name="connsiteX1" fmla="*/ 551904 w 1041370"/>
                  <a:gd name="connsiteY1" fmla="*/ 97 h 1030424"/>
                  <a:gd name="connsiteX2" fmla="*/ 675624 w 1041370"/>
                  <a:gd name="connsiteY2" fmla="*/ 300425 h 1030424"/>
                  <a:gd name="connsiteX3" fmla="*/ 1034653 w 1041370"/>
                  <a:gd name="connsiteY3" fmla="*/ 538588 h 1030424"/>
                  <a:gd name="connsiteX4" fmla="*/ 613713 w 1041370"/>
                  <a:gd name="connsiteY4" fmla="*/ 936733 h 1030424"/>
                  <a:gd name="connsiteX5" fmla="*/ 69663 w 1041370"/>
                  <a:gd name="connsiteY5" fmla="*/ 872068 h 1030424"/>
                  <a:gd name="connsiteX6" fmla="*/ 122449 w 1041370"/>
                  <a:gd name="connsiteY6" fmla="*/ 395386 h 1030424"/>
                  <a:gd name="connsiteX7" fmla="*/ 460001 w 1041370"/>
                  <a:gd name="connsiteY7" fmla="*/ 599738 h 1030424"/>
                  <a:gd name="connsiteX0" fmla="*/ 363975 w 1041370"/>
                  <a:gd name="connsiteY0" fmla="*/ 213173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363975 w 1041370"/>
                  <a:gd name="connsiteY0" fmla="*/ 213173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408043 w 1041370"/>
                  <a:gd name="connsiteY0" fmla="*/ 237961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408043 w 1041370"/>
                  <a:gd name="connsiteY0" fmla="*/ 237961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408043 w 1041370"/>
                  <a:gd name="connsiteY0" fmla="*/ 237961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408043 w 1041370"/>
                  <a:gd name="connsiteY0" fmla="*/ 237961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408043 w 1041370"/>
                  <a:gd name="connsiteY0" fmla="*/ 237961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15934 w 1041370"/>
                  <a:gd name="connsiteY7" fmla="*/ 693285 h 1030327"/>
                  <a:gd name="connsiteX0" fmla="*/ 408043 w 1041370"/>
                  <a:gd name="connsiteY0" fmla="*/ 237961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15934 w 1041370"/>
                  <a:gd name="connsiteY7" fmla="*/ 693285 h 1030327"/>
                  <a:gd name="connsiteX0" fmla="*/ 408043 w 1041370"/>
                  <a:gd name="connsiteY0" fmla="*/ 237961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15934 w 1041370"/>
                  <a:gd name="connsiteY7" fmla="*/ 693285 h 1030327"/>
                  <a:gd name="connsiteX0" fmla="*/ 408043 w 1041370"/>
                  <a:gd name="connsiteY0" fmla="*/ 237961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07671 w 1041370"/>
                  <a:gd name="connsiteY7" fmla="*/ 709810 h 1030327"/>
                  <a:gd name="connsiteX0" fmla="*/ 408043 w 1041370"/>
                  <a:gd name="connsiteY0" fmla="*/ 237961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07671 w 1041370"/>
                  <a:gd name="connsiteY7" fmla="*/ 709810 h 1030327"/>
                  <a:gd name="connsiteX0" fmla="*/ 408043 w 1041370"/>
                  <a:gd name="connsiteY0" fmla="*/ 237961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07671 w 1041370"/>
                  <a:gd name="connsiteY7" fmla="*/ 709810 h 1030327"/>
                  <a:gd name="connsiteX0" fmla="*/ 408043 w 1041266"/>
                  <a:gd name="connsiteY0" fmla="*/ 237961 h 1016230"/>
                  <a:gd name="connsiteX1" fmla="*/ 551904 w 1041266"/>
                  <a:gd name="connsiteY1" fmla="*/ 0 h 1016230"/>
                  <a:gd name="connsiteX2" fmla="*/ 675624 w 1041266"/>
                  <a:gd name="connsiteY2" fmla="*/ 300328 h 1016230"/>
                  <a:gd name="connsiteX3" fmla="*/ 1034653 w 1041266"/>
                  <a:gd name="connsiteY3" fmla="*/ 538491 h 1016230"/>
                  <a:gd name="connsiteX4" fmla="*/ 610959 w 1041266"/>
                  <a:gd name="connsiteY4" fmla="*/ 914602 h 1016230"/>
                  <a:gd name="connsiteX5" fmla="*/ 69663 w 1041266"/>
                  <a:gd name="connsiteY5" fmla="*/ 871971 h 1016230"/>
                  <a:gd name="connsiteX6" fmla="*/ 122449 w 1041266"/>
                  <a:gd name="connsiteY6" fmla="*/ 395289 h 1016230"/>
                  <a:gd name="connsiteX7" fmla="*/ 407671 w 1041266"/>
                  <a:gd name="connsiteY7" fmla="*/ 709810 h 1016230"/>
                  <a:gd name="connsiteX0" fmla="*/ 408043 w 1042386"/>
                  <a:gd name="connsiteY0" fmla="*/ 237961 h 1016230"/>
                  <a:gd name="connsiteX1" fmla="*/ 551904 w 1042386"/>
                  <a:gd name="connsiteY1" fmla="*/ 0 h 1016230"/>
                  <a:gd name="connsiteX2" fmla="*/ 675624 w 1042386"/>
                  <a:gd name="connsiteY2" fmla="*/ 300328 h 1016230"/>
                  <a:gd name="connsiteX3" fmla="*/ 1034653 w 1042386"/>
                  <a:gd name="connsiteY3" fmla="*/ 538491 h 1016230"/>
                  <a:gd name="connsiteX4" fmla="*/ 610959 w 1042386"/>
                  <a:gd name="connsiteY4" fmla="*/ 914602 h 1016230"/>
                  <a:gd name="connsiteX5" fmla="*/ 69663 w 1042386"/>
                  <a:gd name="connsiteY5" fmla="*/ 871971 h 1016230"/>
                  <a:gd name="connsiteX6" fmla="*/ 122449 w 1042386"/>
                  <a:gd name="connsiteY6" fmla="*/ 395289 h 1016230"/>
                  <a:gd name="connsiteX7" fmla="*/ 407671 w 1042386"/>
                  <a:gd name="connsiteY7" fmla="*/ 709810 h 1016230"/>
                  <a:gd name="connsiteX0" fmla="*/ 408043 w 1042386"/>
                  <a:gd name="connsiteY0" fmla="*/ 237961 h 1031503"/>
                  <a:gd name="connsiteX1" fmla="*/ 551904 w 1042386"/>
                  <a:gd name="connsiteY1" fmla="*/ 0 h 1031503"/>
                  <a:gd name="connsiteX2" fmla="*/ 675624 w 1042386"/>
                  <a:gd name="connsiteY2" fmla="*/ 300328 h 1031503"/>
                  <a:gd name="connsiteX3" fmla="*/ 1034653 w 1042386"/>
                  <a:gd name="connsiteY3" fmla="*/ 538491 h 1031503"/>
                  <a:gd name="connsiteX4" fmla="*/ 610959 w 1042386"/>
                  <a:gd name="connsiteY4" fmla="*/ 914602 h 1031503"/>
                  <a:gd name="connsiteX5" fmla="*/ 69663 w 1042386"/>
                  <a:gd name="connsiteY5" fmla="*/ 871971 h 1031503"/>
                  <a:gd name="connsiteX6" fmla="*/ 122449 w 1042386"/>
                  <a:gd name="connsiteY6" fmla="*/ 395289 h 1031503"/>
                  <a:gd name="connsiteX7" fmla="*/ 407671 w 1042386"/>
                  <a:gd name="connsiteY7" fmla="*/ 709810 h 1031503"/>
                  <a:gd name="connsiteX0" fmla="*/ 408043 w 1040983"/>
                  <a:gd name="connsiteY0" fmla="*/ 237961 h 1031503"/>
                  <a:gd name="connsiteX1" fmla="*/ 551904 w 1040983"/>
                  <a:gd name="connsiteY1" fmla="*/ 0 h 1031503"/>
                  <a:gd name="connsiteX2" fmla="*/ 675624 w 1040983"/>
                  <a:gd name="connsiteY2" fmla="*/ 300328 h 1031503"/>
                  <a:gd name="connsiteX3" fmla="*/ 1034653 w 1040983"/>
                  <a:gd name="connsiteY3" fmla="*/ 538491 h 1031503"/>
                  <a:gd name="connsiteX4" fmla="*/ 610959 w 1040983"/>
                  <a:gd name="connsiteY4" fmla="*/ 914602 h 1031503"/>
                  <a:gd name="connsiteX5" fmla="*/ 69663 w 1040983"/>
                  <a:gd name="connsiteY5" fmla="*/ 871971 h 1031503"/>
                  <a:gd name="connsiteX6" fmla="*/ 122449 w 1040983"/>
                  <a:gd name="connsiteY6" fmla="*/ 395289 h 1031503"/>
                  <a:gd name="connsiteX7" fmla="*/ 407671 w 1040983"/>
                  <a:gd name="connsiteY7" fmla="*/ 709810 h 1031503"/>
                  <a:gd name="connsiteX0" fmla="*/ 408043 w 1040983"/>
                  <a:gd name="connsiteY0" fmla="*/ 237961 h 1036239"/>
                  <a:gd name="connsiteX1" fmla="*/ 551904 w 1040983"/>
                  <a:gd name="connsiteY1" fmla="*/ 0 h 1036239"/>
                  <a:gd name="connsiteX2" fmla="*/ 675624 w 1040983"/>
                  <a:gd name="connsiteY2" fmla="*/ 300328 h 1036239"/>
                  <a:gd name="connsiteX3" fmla="*/ 1034653 w 1040983"/>
                  <a:gd name="connsiteY3" fmla="*/ 538491 h 1036239"/>
                  <a:gd name="connsiteX4" fmla="*/ 610959 w 1040983"/>
                  <a:gd name="connsiteY4" fmla="*/ 914602 h 1036239"/>
                  <a:gd name="connsiteX5" fmla="*/ 69663 w 1040983"/>
                  <a:gd name="connsiteY5" fmla="*/ 871971 h 1036239"/>
                  <a:gd name="connsiteX6" fmla="*/ 122449 w 1040983"/>
                  <a:gd name="connsiteY6" fmla="*/ 395289 h 1036239"/>
                  <a:gd name="connsiteX7" fmla="*/ 407671 w 1040983"/>
                  <a:gd name="connsiteY7" fmla="*/ 709810 h 1036239"/>
                  <a:gd name="connsiteX0" fmla="*/ 408043 w 1040106"/>
                  <a:gd name="connsiteY0" fmla="*/ 237961 h 1036239"/>
                  <a:gd name="connsiteX1" fmla="*/ 551904 w 1040106"/>
                  <a:gd name="connsiteY1" fmla="*/ 0 h 1036239"/>
                  <a:gd name="connsiteX2" fmla="*/ 675624 w 1040106"/>
                  <a:gd name="connsiteY2" fmla="*/ 300328 h 1036239"/>
                  <a:gd name="connsiteX3" fmla="*/ 1034653 w 1040106"/>
                  <a:gd name="connsiteY3" fmla="*/ 538491 h 1036239"/>
                  <a:gd name="connsiteX4" fmla="*/ 610959 w 1040106"/>
                  <a:gd name="connsiteY4" fmla="*/ 914602 h 1036239"/>
                  <a:gd name="connsiteX5" fmla="*/ 69663 w 1040106"/>
                  <a:gd name="connsiteY5" fmla="*/ 871971 h 1036239"/>
                  <a:gd name="connsiteX6" fmla="*/ 122449 w 1040106"/>
                  <a:gd name="connsiteY6" fmla="*/ 395289 h 1036239"/>
                  <a:gd name="connsiteX7" fmla="*/ 407671 w 1040106"/>
                  <a:gd name="connsiteY7" fmla="*/ 709810 h 1036239"/>
                  <a:gd name="connsiteX0" fmla="*/ 408043 w 1040106"/>
                  <a:gd name="connsiteY0" fmla="*/ 237961 h 1036239"/>
                  <a:gd name="connsiteX1" fmla="*/ 551904 w 1040106"/>
                  <a:gd name="connsiteY1" fmla="*/ 0 h 1036239"/>
                  <a:gd name="connsiteX2" fmla="*/ 694904 w 1040106"/>
                  <a:gd name="connsiteY2" fmla="*/ 308591 h 1036239"/>
                  <a:gd name="connsiteX3" fmla="*/ 1034653 w 1040106"/>
                  <a:gd name="connsiteY3" fmla="*/ 538491 h 1036239"/>
                  <a:gd name="connsiteX4" fmla="*/ 610959 w 1040106"/>
                  <a:gd name="connsiteY4" fmla="*/ 914602 h 1036239"/>
                  <a:gd name="connsiteX5" fmla="*/ 69663 w 1040106"/>
                  <a:gd name="connsiteY5" fmla="*/ 871971 h 1036239"/>
                  <a:gd name="connsiteX6" fmla="*/ 122449 w 1040106"/>
                  <a:gd name="connsiteY6" fmla="*/ 395289 h 1036239"/>
                  <a:gd name="connsiteX7" fmla="*/ 407671 w 1040106"/>
                  <a:gd name="connsiteY7" fmla="*/ 709810 h 1036239"/>
                  <a:gd name="connsiteX0" fmla="*/ 408043 w 1040106"/>
                  <a:gd name="connsiteY0" fmla="*/ 237961 h 1036239"/>
                  <a:gd name="connsiteX1" fmla="*/ 551904 w 1040106"/>
                  <a:gd name="connsiteY1" fmla="*/ 0 h 1036239"/>
                  <a:gd name="connsiteX2" fmla="*/ 694904 w 1040106"/>
                  <a:gd name="connsiteY2" fmla="*/ 308591 h 1036239"/>
                  <a:gd name="connsiteX3" fmla="*/ 1034653 w 1040106"/>
                  <a:gd name="connsiteY3" fmla="*/ 538491 h 1036239"/>
                  <a:gd name="connsiteX4" fmla="*/ 610959 w 1040106"/>
                  <a:gd name="connsiteY4" fmla="*/ 914602 h 1036239"/>
                  <a:gd name="connsiteX5" fmla="*/ 69663 w 1040106"/>
                  <a:gd name="connsiteY5" fmla="*/ 871971 h 1036239"/>
                  <a:gd name="connsiteX6" fmla="*/ 122449 w 1040106"/>
                  <a:gd name="connsiteY6" fmla="*/ 395289 h 1036239"/>
                  <a:gd name="connsiteX7" fmla="*/ 407671 w 1040106"/>
                  <a:gd name="connsiteY7" fmla="*/ 709810 h 1036239"/>
                  <a:gd name="connsiteX0" fmla="*/ 408043 w 1040106"/>
                  <a:gd name="connsiteY0" fmla="*/ 237961 h 1036239"/>
                  <a:gd name="connsiteX1" fmla="*/ 551904 w 1040106"/>
                  <a:gd name="connsiteY1" fmla="*/ 0 h 1036239"/>
                  <a:gd name="connsiteX2" fmla="*/ 694904 w 1040106"/>
                  <a:gd name="connsiteY2" fmla="*/ 308591 h 1036239"/>
                  <a:gd name="connsiteX3" fmla="*/ 1034653 w 1040106"/>
                  <a:gd name="connsiteY3" fmla="*/ 538491 h 1036239"/>
                  <a:gd name="connsiteX4" fmla="*/ 610959 w 1040106"/>
                  <a:gd name="connsiteY4" fmla="*/ 914602 h 1036239"/>
                  <a:gd name="connsiteX5" fmla="*/ 69663 w 1040106"/>
                  <a:gd name="connsiteY5" fmla="*/ 871971 h 1036239"/>
                  <a:gd name="connsiteX6" fmla="*/ 122449 w 1040106"/>
                  <a:gd name="connsiteY6" fmla="*/ 395289 h 1036239"/>
                  <a:gd name="connsiteX7" fmla="*/ 407671 w 1040106"/>
                  <a:gd name="connsiteY7" fmla="*/ 709810 h 1036239"/>
                  <a:gd name="connsiteX0" fmla="*/ 408043 w 1040106"/>
                  <a:gd name="connsiteY0" fmla="*/ 237961 h 1036239"/>
                  <a:gd name="connsiteX1" fmla="*/ 551904 w 1040106"/>
                  <a:gd name="connsiteY1" fmla="*/ 0 h 1036239"/>
                  <a:gd name="connsiteX2" fmla="*/ 694904 w 1040106"/>
                  <a:gd name="connsiteY2" fmla="*/ 308591 h 1036239"/>
                  <a:gd name="connsiteX3" fmla="*/ 1034653 w 1040106"/>
                  <a:gd name="connsiteY3" fmla="*/ 538491 h 1036239"/>
                  <a:gd name="connsiteX4" fmla="*/ 610959 w 1040106"/>
                  <a:gd name="connsiteY4" fmla="*/ 914602 h 1036239"/>
                  <a:gd name="connsiteX5" fmla="*/ 69663 w 1040106"/>
                  <a:gd name="connsiteY5" fmla="*/ 871971 h 1036239"/>
                  <a:gd name="connsiteX6" fmla="*/ 122449 w 1040106"/>
                  <a:gd name="connsiteY6" fmla="*/ 395289 h 1036239"/>
                  <a:gd name="connsiteX7" fmla="*/ 407671 w 1040106"/>
                  <a:gd name="connsiteY7" fmla="*/ 709810 h 1036239"/>
                  <a:gd name="connsiteX0" fmla="*/ 408043 w 1040106"/>
                  <a:gd name="connsiteY0" fmla="*/ 237961 h 1036239"/>
                  <a:gd name="connsiteX1" fmla="*/ 551904 w 1040106"/>
                  <a:gd name="connsiteY1" fmla="*/ 0 h 1036239"/>
                  <a:gd name="connsiteX2" fmla="*/ 694904 w 1040106"/>
                  <a:gd name="connsiteY2" fmla="*/ 308591 h 1036239"/>
                  <a:gd name="connsiteX3" fmla="*/ 1034653 w 1040106"/>
                  <a:gd name="connsiteY3" fmla="*/ 538491 h 1036239"/>
                  <a:gd name="connsiteX4" fmla="*/ 610959 w 1040106"/>
                  <a:gd name="connsiteY4" fmla="*/ 914602 h 1036239"/>
                  <a:gd name="connsiteX5" fmla="*/ 69663 w 1040106"/>
                  <a:gd name="connsiteY5" fmla="*/ 871971 h 1036239"/>
                  <a:gd name="connsiteX6" fmla="*/ 122449 w 1040106"/>
                  <a:gd name="connsiteY6" fmla="*/ 395289 h 1036239"/>
                  <a:gd name="connsiteX7" fmla="*/ 407671 w 1040106"/>
                  <a:gd name="connsiteY7" fmla="*/ 709810 h 1036239"/>
                  <a:gd name="connsiteX0" fmla="*/ 408043 w 1040106"/>
                  <a:gd name="connsiteY0" fmla="*/ 237961 h 1036239"/>
                  <a:gd name="connsiteX1" fmla="*/ 551904 w 1040106"/>
                  <a:gd name="connsiteY1" fmla="*/ 0 h 1036239"/>
                  <a:gd name="connsiteX2" fmla="*/ 694904 w 1040106"/>
                  <a:gd name="connsiteY2" fmla="*/ 308591 h 1036239"/>
                  <a:gd name="connsiteX3" fmla="*/ 1034653 w 1040106"/>
                  <a:gd name="connsiteY3" fmla="*/ 538491 h 1036239"/>
                  <a:gd name="connsiteX4" fmla="*/ 610959 w 1040106"/>
                  <a:gd name="connsiteY4" fmla="*/ 914602 h 1036239"/>
                  <a:gd name="connsiteX5" fmla="*/ 69663 w 1040106"/>
                  <a:gd name="connsiteY5" fmla="*/ 871971 h 1036239"/>
                  <a:gd name="connsiteX6" fmla="*/ 122449 w 1040106"/>
                  <a:gd name="connsiteY6" fmla="*/ 395289 h 1036239"/>
                  <a:gd name="connsiteX7" fmla="*/ 407671 w 1040106"/>
                  <a:gd name="connsiteY7" fmla="*/ 709810 h 1036239"/>
                  <a:gd name="connsiteX0" fmla="*/ 408043 w 1042163"/>
                  <a:gd name="connsiteY0" fmla="*/ 237961 h 1036239"/>
                  <a:gd name="connsiteX1" fmla="*/ 551904 w 1042163"/>
                  <a:gd name="connsiteY1" fmla="*/ 0 h 1036239"/>
                  <a:gd name="connsiteX2" fmla="*/ 694904 w 1042163"/>
                  <a:gd name="connsiteY2" fmla="*/ 308591 h 1036239"/>
                  <a:gd name="connsiteX3" fmla="*/ 1034653 w 1042163"/>
                  <a:gd name="connsiteY3" fmla="*/ 538491 h 1036239"/>
                  <a:gd name="connsiteX4" fmla="*/ 610959 w 1042163"/>
                  <a:gd name="connsiteY4" fmla="*/ 914602 h 1036239"/>
                  <a:gd name="connsiteX5" fmla="*/ 69663 w 1042163"/>
                  <a:gd name="connsiteY5" fmla="*/ 871971 h 1036239"/>
                  <a:gd name="connsiteX6" fmla="*/ 122449 w 1042163"/>
                  <a:gd name="connsiteY6" fmla="*/ 395289 h 1036239"/>
                  <a:gd name="connsiteX7" fmla="*/ 407671 w 1042163"/>
                  <a:gd name="connsiteY7" fmla="*/ 709810 h 10362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42163" h="1036239">
                    <a:moveTo>
                      <a:pt x="408043" y="237961"/>
                    </a:moveTo>
                    <a:cubicBezTo>
                      <a:pt x="343992" y="128344"/>
                      <a:pt x="425913" y="2202"/>
                      <a:pt x="551904" y="0"/>
                    </a:cubicBezTo>
                    <a:cubicBezTo>
                      <a:pt x="692297" y="9220"/>
                      <a:pt x="799637" y="145134"/>
                      <a:pt x="694904" y="308591"/>
                    </a:cubicBezTo>
                    <a:cubicBezTo>
                      <a:pt x="913733" y="254856"/>
                      <a:pt x="1005866" y="388412"/>
                      <a:pt x="1034653" y="538491"/>
                    </a:cubicBezTo>
                    <a:cubicBezTo>
                      <a:pt x="1080710" y="748323"/>
                      <a:pt x="911934" y="1029765"/>
                      <a:pt x="610959" y="914602"/>
                    </a:cubicBezTo>
                    <a:cubicBezTo>
                      <a:pt x="529678" y="1130828"/>
                      <a:pt x="156451" y="1022057"/>
                      <a:pt x="69663" y="871971"/>
                    </a:cubicBezTo>
                    <a:cubicBezTo>
                      <a:pt x="-4549" y="766325"/>
                      <a:pt x="-59482" y="489919"/>
                      <a:pt x="122449" y="395289"/>
                    </a:cubicBezTo>
                    <a:cubicBezTo>
                      <a:pt x="315758" y="274283"/>
                      <a:pt x="605462" y="514080"/>
                      <a:pt x="407671" y="709810"/>
                    </a:cubicBezTo>
                  </a:path>
                </a:pathLst>
              </a:custGeom>
              <a:noFill/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8" name="자유형: 도형 46">
                <a:extLst>
                  <a:ext uri="{FF2B5EF4-FFF2-40B4-BE49-F238E27FC236}">
                    <a16:creationId xmlns:a16="http://schemas.microsoft.com/office/drawing/2014/main" xmlns="" id="{CEB628D1-8DF3-854D-BA36-856E8DF78483}"/>
                  </a:ext>
                </a:extLst>
              </p:cNvPr>
              <p:cNvSpPr/>
              <p:nvPr/>
            </p:nvSpPr>
            <p:spPr>
              <a:xfrm>
                <a:off x="6150565" y="3902140"/>
                <a:ext cx="223711" cy="335071"/>
              </a:xfrm>
              <a:custGeom>
                <a:avLst/>
                <a:gdLst>
                  <a:gd name="connsiteX0" fmla="*/ 0 w 210368"/>
                  <a:gd name="connsiteY0" fmla="*/ 692812 h 692812"/>
                  <a:gd name="connsiteX1" fmla="*/ 145855 w 210368"/>
                  <a:gd name="connsiteY1" fmla="*/ 0 h 692812"/>
                  <a:gd name="connsiteX2" fmla="*/ 210368 w 210368"/>
                  <a:gd name="connsiteY2" fmla="*/ 350614 h 692812"/>
                  <a:gd name="connsiteX0" fmla="*/ 0 w 204758"/>
                  <a:gd name="connsiteY0" fmla="*/ 692812 h 692812"/>
                  <a:gd name="connsiteX1" fmla="*/ 145855 w 204758"/>
                  <a:gd name="connsiteY1" fmla="*/ 0 h 692812"/>
                  <a:gd name="connsiteX2" fmla="*/ 204758 w 204758"/>
                  <a:gd name="connsiteY2" fmla="*/ 350614 h 692812"/>
                  <a:gd name="connsiteX0" fmla="*/ 0 w 259110"/>
                  <a:gd name="connsiteY0" fmla="*/ 692812 h 692812"/>
                  <a:gd name="connsiteX1" fmla="*/ 145855 w 259110"/>
                  <a:gd name="connsiteY1" fmla="*/ 0 h 692812"/>
                  <a:gd name="connsiteX2" fmla="*/ 204758 w 259110"/>
                  <a:gd name="connsiteY2" fmla="*/ 350614 h 692812"/>
                  <a:gd name="connsiteX0" fmla="*/ 0 w 259110"/>
                  <a:gd name="connsiteY0" fmla="*/ 670372 h 670372"/>
                  <a:gd name="connsiteX1" fmla="*/ 145855 w 259110"/>
                  <a:gd name="connsiteY1" fmla="*/ 0 h 670372"/>
                  <a:gd name="connsiteX2" fmla="*/ 204758 w 259110"/>
                  <a:gd name="connsiteY2" fmla="*/ 328174 h 670372"/>
                  <a:gd name="connsiteX0" fmla="*/ 0 w 276458"/>
                  <a:gd name="connsiteY0" fmla="*/ 670372 h 670372"/>
                  <a:gd name="connsiteX1" fmla="*/ 145855 w 276458"/>
                  <a:gd name="connsiteY1" fmla="*/ 0 h 670372"/>
                  <a:gd name="connsiteX2" fmla="*/ 204758 w 276458"/>
                  <a:gd name="connsiteY2" fmla="*/ 328174 h 670372"/>
                  <a:gd name="connsiteX0" fmla="*/ 0 w 276458"/>
                  <a:gd name="connsiteY0" fmla="*/ 670381 h 670381"/>
                  <a:gd name="connsiteX1" fmla="*/ 145855 w 276458"/>
                  <a:gd name="connsiteY1" fmla="*/ 9 h 670381"/>
                  <a:gd name="connsiteX2" fmla="*/ 204758 w 276458"/>
                  <a:gd name="connsiteY2" fmla="*/ 328183 h 670381"/>
                  <a:gd name="connsiteX0" fmla="*/ 17567 w 294025"/>
                  <a:gd name="connsiteY0" fmla="*/ 670381 h 670381"/>
                  <a:gd name="connsiteX1" fmla="*/ 163422 w 294025"/>
                  <a:gd name="connsiteY1" fmla="*/ 9 h 670381"/>
                  <a:gd name="connsiteX2" fmla="*/ 222325 w 294025"/>
                  <a:gd name="connsiteY2" fmla="*/ 328183 h 670381"/>
                  <a:gd name="connsiteX0" fmla="*/ 17567 w 327330"/>
                  <a:gd name="connsiteY0" fmla="*/ 671068 h 671068"/>
                  <a:gd name="connsiteX1" fmla="*/ 163422 w 327330"/>
                  <a:gd name="connsiteY1" fmla="*/ 696 h 671068"/>
                  <a:gd name="connsiteX2" fmla="*/ 222325 w 327330"/>
                  <a:gd name="connsiteY2" fmla="*/ 328870 h 671068"/>
                  <a:gd name="connsiteX0" fmla="*/ 17567 w 321664"/>
                  <a:gd name="connsiteY0" fmla="*/ 671068 h 671068"/>
                  <a:gd name="connsiteX1" fmla="*/ 163422 w 321664"/>
                  <a:gd name="connsiteY1" fmla="*/ 696 h 671068"/>
                  <a:gd name="connsiteX2" fmla="*/ 222325 w 321664"/>
                  <a:gd name="connsiteY2" fmla="*/ 328870 h 671068"/>
                  <a:gd name="connsiteX0" fmla="*/ 18431 w 322528"/>
                  <a:gd name="connsiteY0" fmla="*/ 671068 h 671068"/>
                  <a:gd name="connsiteX1" fmla="*/ 164286 w 322528"/>
                  <a:gd name="connsiteY1" fmla="*/ 696 h 671068"/>
                  <a:gd name="connsiteX2" fmla="*/ 223189 w 322528"/>
                  <a:gd name="connsiteY2" fmla="*/ 328870 h 671068"/>
                  <a:gd name="connsiteX0" fmla="*/ 18431 w 311947"/>
                  <a:gd name="connsiteY0" fmla="*/ 671151 h 671151"/>
                  <a:gd name="connsiteX1" fmla="*/ 164286 w 311947"/>
                  <a:gd name="connsiteY1" fmla="*/ 779 h 671151"/>
                  <a:gd name="connsiteX2" fmla="*/ 203910 w 311947"/>
                  <a:gd name="connsiteY2" fmla="*/ 312427 h 671151"/>
                  <a:gd name="connsiteX0" fmla="*/ 18431 w 319515"/>
                  <a:gd name="connsiteY0" fmla="*/ 670768 h 670768"/>
                  <a:gd name="connsiteX1" fmla="*/ 164286 w 319515"/>
                  <a:gd name="connsiteY1" fmla="*/ 396 h 670768"/>
                  <a:gd name="connsiteX2" fmla="*/ 203910 w 319515"/>
                  <a:gd name="connsiteY2" fmla="*/ 312044 h 670768"/>
                  <a:gd name="connsiteX0" fmla="*/ 16717 w 317801"/>
                  <a:gd name="connsiteY0" fmla="*/ 670768 h 670768"/>
                  <a:gd name="connsiteX1" fmla="*/ 162572 w 317801"/>
                  <a:gd name="connsiteY1" fmla="*/ 396 h 670768"/>
                  <a:gd name="connsiteX2" fmla="*/ 202196 w 317801"/>
                  <a:gd name="connsiteY2" fmla="*/ 312044 h 670768"/>
                  <a:gd name="connsiteX0" fmla="*/ 16717 w 320719"/>
                  <a:gd name="connsiteY0" fmla="*/ 670412 h 670412"/>
                  <a:gd name="connsiteX1" fmla="*/ 162572 w 320719"/>
                  <a:gd name="connsiteY1" fmla="*/ 40 h 670412"/>
                  <a:gd name="connsiteX2" fmla="*/ 202196 w 320719"/>
                  <a:gd name="connsiteY2" fmla="*/ 311688 h 670412"/>
                  <a:gd name="connsiteX0" fmla="*/ 16717 w 314294"/>
                  <a:gd name="connsiteY0" fmla="*/ 670412 h 670412"/>
                  <a:gd name="connsiteX1" fmla="*/ 162572 w 314294"/>
                  <a:gd name="connsiteY1" fmla="*/ 40 h 670412"/>
                  <a:gd name="connsiteX2" fmla="*/ 202196 w 314294"/>
                  <a:gd name="connsiteY2" fmla="*/ 311688 h 670412"/>
                  <a:gd name="connsiteX0" fmla="*/ 20002 w 313692"/>
                  <a:gd name="connsiteY0" fmla="*/ 684181 h 684181"/>
                  <a:gd name="connsiteX1" fmla="*/ 157594 w 313692"/>
                  <a:gd name="connsiteY1" fmla="*/ 38 h 684181"/>
                  <a:gd name="connsiteX2" fmla="*/ 205481 w 313692"/>
                  <a:gd name="connsiteY2" fmla="*/ 325457 h 684181"/>
                  <a:gd name="connsiteX0" fmla="*/ 20002 w 335146"/>
                  <a:gd name="connsiteY0" fmla="*/ 684143 h 684143"/>
                  <a:gd name="connsiteX1" fmla="*/ 157594 w 335146"/>
                  <a:gd name="connsiteY1" fmla="*/ 0 h 684143"/>
                  <a:gd name="connsiteX2" fmla="*/ 205481 w 335146"/>
                  <a:gd name="connsiteY2" fmla="*/ 325419 h 684143"/>
                  <a:gd name="connsiteX0" fmla="*/ 20002 w 322593"/>
                  <a:gd name="connsiteY0" fmla="*/ 684143 h 684143"/>
                  <a:gd name="connsiteX1" fmla="*/ 157594 w 322593"/>
                  <a:gd name="connsiteY1" fmla="*/ 0 h 684143"/>
                  <a:gd name="connsiteX2" fmla="*/ 177939 w 322593"/>
                  <a:gd name="connsiteY2" fmla="*/ 275843 h 684143"/>
                  <a:gd name="connsiteX0" fmla="*/ 20002 w 322593"/>
                  <a:gd name="connsiteY0" fmla="*/ 684143 h 684143"/>
                  <a:gd name="connsiteX1" fmla="*/ 157594 w 322593"/>
                  <a:gd name="connsiteY1" fmla="*/ 0 h 684143"/>
                  <a:gd name="connsiteX2" fmla="*/ 177939 w 322593"/>
                  <a:gd name="connsiteY2" fmla="*/ 275843 h 684143"/>
                  <a:gd name="connsiteX0" fmla="*/ 20002 w 305016"/>
                  <a:gd name="connsiteY0" fmla="*/ 684145 h 684145"/>
                  <a:gd name="connsiteX1" fmla="*/ 157594 w 305016"/>
                  <a:gd name="connsiteY1" fmla="*/ 2 h 684145"/>
                  <a:gd name="connsiteX2" fmla="*/ 177939 w 305016"/>
                  <a:gd name="connsiteY2" fmla="*/ 275845 h 684145"/>
                  <a:gd name="connsiteX0" fmla="*/ 20002 w 305016"/>
                  <a:gd name="connsiteY0" fmla="*/ 684145 h 684145"/>
                  <a:gd name="connsiteX1" fmla="*/ 157594 w 305016"/>
                  <a:gd name="connsiteY1" fmla="*/ 2 h 684145"/>
                  <a:gd name="connsiteX2" fmla="*/ 177939 w 305016"/>
                  <a:gd name="connsiteY2" fmla="*/ 275845 h 684145"/>
                  <a:gd name="connsiteX0" fmla="*/ 11876 w 318923"/>
                  <a:gd name="connsiteY0" fmla="*/ 463808 h 463808"/>
                  <a:gd name="connsiteX1" fmla="*/ 171501 w 318923"/>
                  <a:gd name="connsiteY1" fmla="*/ 2 h 463808"/>
                  <a:gd name="connsiteX2" fmla="*/ 191846 w 318923"/>
                  <a:gd name="connsiteY2" fmla="*/ 275845 h 463808"/>
                  <a:gd name="connsiteX0" fmla="*/ 11876 w 318923"/>
                  <a:gd name="connsiteY0" fmla="*/ 444528 h 444528"/>
                  <a:gd name="connsiteX1" fmla="*/ 171501 w 318923"/>
                  <a:gd name="connsiteY1" fmla="*/ 2 h 444528"/>
                  <a:gd name="connsiteX2" fmla="*/ 191846 w 318923"/>
                  <a:gd name="connsiteY2" fmla="*/ 275845 h 444528"/>
                  <a:gd name="connsiteX0" fmla="*/ 1452 w 308499"/>
                  <a:gd name="connsiteY0" fmla="*/ 444528 h 444528"/>
                  <a:gd name="connsiteX1" fmla="*/ 161077 w 308499"/>
                  <a:gd name="connsiteY1" fmla="*/ 2 h 444528"/>
                  <a:gd name="connsiteX2" fmla="*/ 181422 w 308499"/>
                  <a:gd name="connsiteY2" fmla="*/ 275845 h 444528"/>
                  <a:gd name="connsiteX0" fmla="*/ 1452 w 296864"/>
                  <a:gd name="connsiteY0" fmla="*/ 444638 h 444638"/>
                  <a:gd name="connsiteX1" fmla="*/ 161077 w 296864"/>
                  <a:gd name="connsiteY1" fmla="*/ 112 h 444638"/>
                  <a:gd name="connsiteX2" fmla="*/ 181422 w 296864"/>
                  <a:gd name="connsiteY2" fmla="*/ 275955 h 4446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96864" h="444638">
                    <a:moveTo>
                      <a:pt x="1452" y="444638"/>
                    </a:moveTo>
                    <a:cubicBezTo>
                      <a:pt x="-2260" y="204656"/>
                      <a:pt x="-11482" y="8739"/>
                      <a:pt x="161077" y="112"/>
                    </a:cubicBezTo>
                    <a:cubicBezTo>
                      <a:pt x="350238" y="-6281"/>
                      <a:pt x="327228" y="262274"/>
                      <a:pt x="181422" y="275955"/>
                    </a:cubicBezTo>
                  </a:path>
                </a:pathLst>
              </a:custGeom>
              <a:noFill/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49" name="직선 연결선 47">
                <a:extLst>
                  <a:ext uri="{FF2B5EF4-FFF2-40B4-BE49-F238E27FC236}">
                    <a16:creationId xmlns:a16="http://schemas.microsoft.com/office/drawing/2014/main" xmlns="" id="{942E8D9E-B439-C241-855B-413C59E8F09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152008" y="3476077"/>
                <a:ext cx="1188" cy="974737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8" name="자유형: 도형 95">
              <a:extLst>
                <a:ext uri="{FF2B5EF4-FFF2-40B4-BE49-F238E27FC236}">
                  <a16:creationId xmlns:a16="http://schemas.microsoft.com/office/drawing/2014/main" xmlns="" id="{3B540CA3-1C19-9C47-92E9-A1C36BC7CAAC}"/>
                </a:ext>
              </a:extLst>
            </p:cNvPr>
            <p:cNvSpPr/>
            <p:nvPr/>
          </p:nvSpPr>
          <p:spPr>
            <a:xfrm flipH="1">
              <a:off x="3323392" y="61421"/>
              <a:ext cx="2193989" cy="3316965"/>
            </a:xfrm>
            <a:custGeom>
              <a:avLst/>
              <a:gdLst>
                <a:gd name="connsiteX0" fmla="*/ 467139 w 2385391"/>
                <a:gd name="connsiteY0" fmla="*/ 0 h 3518453"/>
                <a:gd name="connsiteX1" fmla="*/ 1023731 w 2385391"/>
                <a:gd name="connsiteY1" fmla="*/ 357809 h 3518453"/>
                <a:gd name="connsiteX2" fmla="*/ 1630018 w 2385391"/>
                <a:gd name="connsiteY2" fmla="*/ 268357 h 3518453"/>
                <a:gd name="connsiteX3" fmla="*/ 1789044 w 2385391"/>
                <a:gd name="connsiteY3" fmla="*/ 715618 h 3518453"/>
                <a:gd name="connsiteX4" fmla="*/ 2216426 w 2385391"/>
                <a:gd name="connsiteY4" fmla="*/ 1063487 h 3518453"/>
                <a:gd name="connsiteX5" fmla="*/ 2037522 w 2385391"/>
                <a:gd name="connsiteY5" fmla="*/ 1639957 h 3518453"/>
                <a:gd name="connsiteX6" fmla="*/ 2385391 w 2385391"/>
                <a:gd name="connsiteY6" fmla="*/ 2057400 h 3518453"/>
                <a:gd name="connsiteX7" fmla="*/ 1938131 w 2385391"/>
                <a:gd name="connsiteY7" fmla="*/ 2643809 h 3518453"/>
                <a:gd name="connsiteX8" fmla="*/ 1719470 w 2385391"/>
                <a:gd name="connsiteY8" fmla="*/ 3299792 h 3518453"/>
                <a:gd name="connsiteX9" fmla="*/ 1033670 w 2385391"/>
                <a:gd name="connsiteY9" fmla="*/ 3349487 h 3518453"/>
                <a:gd name="connsiteX10" fmla="*/ 357809 w 2385391"/>
                <a:gd name="connsiteY10" fmla="*/ 3518453 h 3518453"/>
                <a:gd name="connsiteX11" fmla="*/ 0 w 2385391"/>
                <a:gd name="connsiteY11" fmla="*/ 2733261 h 3518453"/>
                <a:gd name="connsiteX12" fmla="*/ 9939 w 2385391"/>
                <a:gd name="connsiteY12" fmla="*/ 536713 h 3518453"/>
                <a:gd name="connsiteX13" fmla="*/ 467139 w 2385391"/>
                <a:gd name="connsiteY13" fmla="*/ 0 h 3518453"/>
                <a:gd name="connsiteX0" fmla="*/ 467139 w 2385391"/>
                <a:gd name="connsiteY0" fmla="*/ 0 h 3518453"/>
                <a:gd name="connsiteX1" fmla="*/ 1023731 w 2385391"/>
                <a:gd name="connsiteY1" fmla="*/ 357809 h 3518453"/>
                <a:gd name="connsiteX2" fmla="*/ 1630018 w 2385391"/>
                <a:gd name="connsiteY2" fmla="*/ 268357 h 3518453"/>
                <a:gd name="connsiteX3" fmla="*/ 1789044 w 2385391"/>
                <a:gd name="connsiteY3" fmla="*/ 715618 h 3518453"/>
                <a:gd name="connsiteX4" fmla="*/ 2216426 w 2385391"/>
                <a:gd name="connsiteY4" fmla="*/ 1063487 h 3518453"/>
                <a:gd name="connsiteX5" fmla="*/ 2037522 w 2385391"/>
                <a:gd name="connsiteY5" fmla="*/ 1639957 h 3518453"/>
                <a:gd name="connsiteX6" fmla="*/ 2385391 w 2385391"/>
                <a:gd name="connsiteY6" fmla="*/ 2057400 h 3518453"/>
                <a:gd name="connsiteX7" fmla="*/ 1938131 w 2385391"/>
                <a:gd name="connsiteY7" fmla="*/ 2643809 h 3518453"/>
                <a:gd name="connsiteX8" fmla="*/ 1719470 w 2385391"/>
                <a:gd name="connsiteY8" fmla="*/ 3299792 h 3518453"/>
                <a:gd name="connsiteX9" fmla="*/ 1033670 w 2385391"/>
                <a:gd name="connsiteY9" fmla="*/ 3349487 h 3518453"/>
                <a:gd name="connsiteX10" fmla="*/ 357809 w 2385391"/>
                <a:gd name="connsiteY10" fmla="*/ 3518453 h 3518453"/>
                <a:gd name="connsiteX11" fmla="*/ 0 w 2385391"/>
                <a:gd name="connsiteY11" fmla="*/ 2733261 h 3518453"/>
                <a:gd name="connsiteX12" fmla="*/ 9939 w 2385391"/>
                <a:gd name="connsiteY12" fmla="*/ 536713 h 3518453"/>
                <a:gd name="connsiteX13" fmla="*/ 467139 w 2385391"/>
                <a:gd name="connsiteY13" fmla="*/ 0 h 3518453"/>
                <a:gd name="connsiteX0" fmla="*/ 467139 w 2385391"/>
                <a:gd name="connsiteY0" fmla="*/ 2004 h 3520457"/>
                <a:gd name="connsiteX1" fmla="*/ 1023731 w 2385391"/>
                <a:gd name="connsiteY1" fmla="*/ 359813 h 3520457"/>
                <a:gd name="connsiteX2" fmla="*/ 1630018 w 2385391"/>
                <a:gd name="connsiteY2" fmla="*/ 270361 h 3520457"/>
                <a:gd name="connsiteX3" fmla="*/ 1789044 w 2385391"/>
                <a:gd name="connsiteY3" fmla="*/ 717622 h 3520457"/>
                <a:gd name="connsiteX4" fmla="*/ 2216426 w 2385391"/>
                <a:gd name="connsiteY4" fmla="*/ 1065491 h 3520457"/>
                <a:gd name="connsiteX5" fmla="*/ 2037522 w 2385391"/>
                <a:gd name="connsiteY5" fmla="*/ 1641961 h 3520457"/>
                <a:gd name="connsiteX6" fmla="*/ 2385391 w 2385391"/>
                <a:gd name="connsiteY6" fmla="*/ 2059404 h 3520457"/>
                <a:gd name="connsiteX7" fmla="*/ 1938131 w 2385391"/>
                <a:gd name="connsiteY7" fmla="*/ 2645813 h 3520457"/>
                <a:gd name="connsiteX8" fmla="*/ 1719470 w 2385391"/>
                <a:gd name="connsiteY8" fmla="*/ 3301796 h 3520457"/>
                <a:gd name="connsiteX9" fmla="*/ 1033670 w 2385391"/>
                <a:gd name="connsiteY9" fmla="*/ 3351491 h 3520457"/>
                <a:gd name="connsiteX10" fmla="*/ 357809 w 2385391"/>
                <a:gd name="connsiteY10" fmla="*/ 3520457 h 3520457"/>
                <a:gd name="connsiteX11" fmla="*/ 0 w 2385391"/>
                <a:gd name="connsiteY11" fmla="*/ 2735265 h 3520457"/>
                <a:gd name="connsiteX12" fmla="*/ 9939 w 2385391"/>
                <a:gd name="connsiteY12" fmla="*/ 538717 h 3520457"/>
                <a:gd name="connsiteX13" fmla="*/ 467139 w 2385391"/>
                <a:gd name="connsiteY13" fmla="*/ 2004 h 3520457"/>
                <a:gd name="connsiteX0" fmla="*/ 467139 w 2385391"/>
                <a:gd name="connsiteY0" fmla="*/ 2004 h 3520457"/>
                <a:gd name="connsiteX1" fmla="*/ 1023731 w 2385391"/>
                <a:gd name="connsiteY1" fmla="*/ 359813 h 3520457"/>
                <a:gd name="connsiteX2" fmla="*/ 1630018 w 2385391"/>
                <a:gd name="connsiteY2" fmla="*/ 270361 h 3520457"/>
                <a:gd name="connsiteX3" fmla="*/ 1789044 w 2385391"/>
                <a:gd name="connsiteY3" fmla="*/ 717622 h 3520457"/>
                <a:gd name="connsiteX4" fmla="*/ 2216426 w 2385391"/>
                <a:gd name="connsiteY4" fmla="*/ 1065491 h 3520457"/>
                <a:gd name="connsiteX5" fmla="*/ 2037522 w 2385391"/>
                <a:gd name="connsiteY5" fmla="*/ 1641961 h 3520457"/>
                <a:gd name="connsiteX6" fmla="*/ 2385391 w 2385391"/>
                <a:gd name="connsiteY6" fmla="*/ 2059404 h 3520457"/>
                <a:gd name="connsiteX7" fmla="*/ 1938131 w 2385391"/>
                <a:gd name="connsiteY7" fmla="*/ 2645813 h 3520457"/>
                <a:gd name="connsiteX8" fmla="*/ 1719470 w 2385391"/>
                <a:gd name="connsiteY8" fmla="*/ 3301796 h 3520457"/>
                <a:gd name="connsiteX9" fmla="*/ 1033670 w 2385391"/>
                <a:gd name="connsiteY9" fmla="*/ 3351491 h 3520457"/>
                <a:gd name="connsiteX10" fmla="*/ 357809 w 2385391"/>
                <a:gd name="connsiteY10" fmla="*/ 3520457 h 3520457"/>
                <a:gd name="connsiteX11" fmla="*/ 0 w 2385391"/>
                <a:gd name="connsiteY11" fmla="*/ 2735265 h 3520457"/>
                <a:gd name="connsiteX12" fmla="*/ 9939 w 2385391"/>
                <a:gd name="connsiteY12" fmla="*/ 538717 h 3520457"/>
                <a:gd name="connsiteX13" fmla="*/ 467139 w 2385391"/>
                <a:gd name="connsiteY13" fmla="*/ 2004 h 3520457"/>
                <a:gd name="connsiteX0" fmla="*/ 467139 w 2385391"/>
                <a:gd name="connsiteY0" fmla="*/ 1983 h 3520436"/>
                <a:gd name="connsiteX1" fmla="*/ 991074 w 2385391"/>
                <a:gd name="connsiteY1" fmla="*/ 363058 h 3520436"/>
                <a:gd name="connsiteX2" fmla="*/ 1630018 w 2385391"/>
                <a:gd name="connsiteY2" fmla="*/ 270340 h 3520436"/>
                <a:gd name="connsiteX3" fmla="*/ 1789044 w 2385391"/>
                <a:gd name="connsiteY3" fmla="*/ 717601 h 3520436"/>
                <a:gd name="connsiteX4" fmla="*/ 2216426 w 2385391"/>
                <a:gd name="connsiteY4" fmla="*/ 1065470 h 3520436"/>
                <a:gd name="connsiteX5" fmla="*/ 2037522 w 2385391"/>
                <a:gd name="connsiteY5" fmla="*/ 1641940 h 3520436"/>
                <a:gd name="connsiteX6" fmla="*/ 2385391 w 2385391"/>
                <a:gd name="connsiteY6" fmla="*/ 2059383 h 3520436"/>
                <a:gd name="connsiteX7" fmla="*/ 1938131 w 2385391"/>
                <a:gd name="connsiteY7" fmla="*/ 2645792 h 3520436"/>
                <a:gd name="connsiteX8" fmla="*/ 1719470 w 2385391"/>
                <a:gd name="connsiteY8" fmla="*/ 3301775 h 3520436"/>
                <a:gd name="connsiteX9" fmla="*/ 1033670 w 2385391"/>
                <a:gd name="connsiteY9" fmla="*/ 3351470 h 3520436"/>
                <a:gd name="connsiteX10" fmla="*/ 357809 w 2385391"/>
                <a:gd name="connsiteY10" fmla="*/ 3520436 h 3520436"/>
                <a:gd name="connsiteX11" fmla="*/ 0 w 2385391"/>
                <a:gd name="connsiteY11" fmla="*/ 2735244 h 3520436"/>
                <a:gd name="connsiteX12" fmla="*/ 9939 w 2385391"/>
                <a:gd name="connsiteY12" fmla="*/ 538696 h 3520436"/>
                <a:gd name="connsiteX13" fmla="*/ 467139 w 2385391"/>
                <a:gd name="connsiteY13" fmla="*/ 1983 h 3520436"/>
                <a:gd name="connsiteX0" fmla="*/ 467139 w 2385391"/>
                <a:gd name="connsiteY0" fmla="*/ 3421 h 3521874"/>
                <a:gd name="connsiteX1" fmla="*/ 991074 w 2385391"/>
                <a:gd name="connsiteY1" fmla="*/ 364496 h 3521874"/>
                <a:gd name="connsiteX2" fmla="*/ 1630018 w 2385391"/>
                <a:gd name="connsiteY2" fmla="*/ 271778 h 3521874"/>
                <a:gd name="connsiteX3" fmla="*/ 1789044 w 2385391"/>
                <a:gd name="connsiteY3" fmla="*/ 719039 h 3521874"/>
                <a:gd name="connsiteX4" fmla="*/ 2216426 w 2385391"/>
                <a:gd name="connsiteY4" fmla="*/ 1066908 h 3521874"/>
                <a:gd name="connsiteX5" fmla="*/ 2037522 w 2385391"/>
                <a:gd name="connsiteY5" fmla="*/ 1643378 h 3521874"/>
                <a:gd name="connsiteX6" fmla="*/ 2385391 w 2385391"/>
                <a:gd name="connsiteY6" fmla="*/ 2060821 h 3521874"/>
                <a:gd name="connsiteX7" fmla="*/ 1938131 w 2385391"/>
                <a:gd name="connsiteY7" fmla="*/ 2647230 h 3521874"/>
                <a:gd name="connsiteX8" fmla="*/ 1719470 w 2385391"/>
                <a:gd name="connsiteY8" fmla="*/ 3303213 h 3521874"/>
                <a:gd name="connsiteX9" fmla="*/ 1033670 w 2385391"/>
                <a:gd name="connsiteY9" fmla="*/ 3352908 h 3521874"/>
                <a:gd name="connsiteX10" fmla="*/ 357809 w 2385391"/>
                <a:gd name="connsiteY10" fmla="*/ 3521874 h 3521874"/>
                <a:gd name="connsiteX11" fmla="*/ 0 w 2385391"/>
                <a:gd name="connsiteY11" fmla="*/ 2736682 h 3521874"/>
                <a:gd name="connsiteX12" fmla="*/ 9939 w 2385391"/>
                <a:gd name="connsiteY12" fmla="*/ 540134 h 3521874"/>
                <a:gd name="connsiteX13" fmla="*/ 467139 w 2385391"/>
                <a:gd name="connsiteY13" fmla="*/ 3421 h 3521874"/>
                <a:gd name="connsiteX0" fmla="*/ 467139 w 2385391"/>
                <a:gd name="connsiteY0" fmla="*/ 3421 h 3521874"/>
                <a:gd name="connsiteX1" fmla="*/ 991074 w 2385391"/>
                <a:gd name="connsiteY1" fmla="*/ 364496 h 3521874"/>
                <a:gd name="connsiteX2" fmla="*/ 1630018 w 2385391"/>
                <a:gd name="connsiteY2" fmla="*/ 271778 h 3521874"/>
                <a:gd name="connsiteX3" fmla="*/ 1789044 w 2385391"/>
                <a:gd name="connsiteY3" fmla="*/ 719039 h 3521874"/>
                <a:gd name="connsiteX4" fmla="*/ 2216426 w 2385391"/>
                <a:gd name="connsiteY4" fmla="*/ 1066908 h 3521874"/>
                <a:gd name="connsiteX5" fmla="*/ 2037522 w 2385391"/>
                <a:gd name="connsiteY5" fmla="*/ 1643378 h 3521874"/>
                <a:gd name="connsiteX6" fmla="*/ 2385391 w 2385391"/>
                <a:gd name="connsiteY6" fmla="*/ 2060821 h 3521874"/>
                <a:gd name="connsiteX7" fmla="*/ 1938131 w 2385391"/>
                <a:gd name="connsiteY7" fmla="*/ 2647230 h 3521874"/>
                <a:gd name="connsiteX8" fmla="*/ 1719470 w 2385391"/>
                <a:gd name="connsiteY8" fmla="*/ 3303213 h 3521874"/>
                <a:gd name="connsiteX9" fmla="*/ 1033670 w 2385391"/>
                <a:gd name="connsiteY9" fmla="*/ 3352908 h 3521874"/>
                <a:gd name="connsiteX10" fmla="*/ 357809 w 2385391"/>
                <a:gd name="connsiteY10" fmla="*/ 3521874 h 3521874"/>
                <a:gd name="connsiteX11" fmla="*/ 0 w 2385391"/>
                <a:gd name="connsiteY11" fmla="*/ 2736682 h 3521874"/>
                <a:gd name="connsiteX12" fmla="*/ 9939 w 2385391"/>
                <a:gd name="connsiteY12" fmla="*/ 540134 h 3521874"/>
                <a:gd name="connsiteX13" fmla="*/ 467139 w 2385391"/>
                <a:gd name="connsiteY13" fmla="*/ 3421 h 3521874"/>
                <a:gd name="connsiteX0" fmla="*/ 467139 w 2385391"/>
                <a:gd name="connsiteY0" fmla="*/ 3421 h 3521874"/>
                <a:gd name="connsiteX1" fmla="*/ 991074 w 2385391"/>
                <a:gd name="connsiteY1" fmla="*/ 364496 h 3521874"/>
                <a:gd name="connsiteX2" fmla="*/ 1630018 w 2385391"/>
                <a:gd name="connsiteY2" fmla="*/ 271778 h 3521874"/>
                <a:gd name="connsiteX3" fmla="*/ 1789044 w 2385391"/>
                <a:gd name="connsiteY3" fmla="*/ 719039 h 3521874"/>
                <a:gd name="connsiteX4" fmla="*/ 2216426 w 2385391"/>
                <a:gd name="connsiteY4" fmla="*/ 1066908 h 3521874"/>
                <a:gd name="connsiteX5" fmla="*/ 2037522 w 2385391"/>
                <a:gd name="connsiteY5" fmla="*/ 1643378 h 3521874"/>
                <a:gd name="connsiteX6" fmla="*/ 2385391 w 2385391"/>
                <a:gd name="connsiteY6" fmla="*/ 2060821 h 3521874"/>
                <a:gd name="connsiteX7" fmla="*/ 1938131 w 2385391"/>
                <a:gd name="connsiteY7" fmla="*/ 2647230 h 3521874"/>
                <a:gd name="connsiteX8" fmla="*/ 1719470 w 2385391"/>
                <a:gd name="connsiteY8" fmla="*/ 3303213 h 3521874"/>
                <a:gd name="connsiteX9" fmla="*/ 1033670 w 2385391"/>
                <a:gd name="connsiteY9" fmla="*/ 3352908 h 3521874"/>
                <a:gd name="connsiteX10" fmla="*/ 357809 w 2385391"/>
                <a:gd name="connsiteY10" fmla="*/ 3521874 h 3521874"/>
                <a:gd name="connsiteX11" fmla="*/ 0 w 2385391"/>
                <a:gd name="connsiteY11" fmla="*/ 2736682 h 3521874"/>
                <a:gd name="connsiteX12" fmla="*/ 9939 w 2385391"/>
                <a:gd name="connsiteY12" fmla="*/ 540134 h 3521874"/>
                <a:gd name="connsiteX13" fmla="*/ 467139 w 2385391"/>
                <a:gd name="connsiteY13" fmla="*/ 3421 h 3521874"/>
                <a:gd name="connsiteX0" fmla="*/ 467139 w 2385391"/>
                <a:gd name="connsiteY0" fmla="*/ 3421 h 3521874"/>
                <a:gd name="connsiteX1" fmla="*/ 991074 w 2385391"/>
                <a:gd name="connsiteY1" fmla="*/ 364496 h 3521874"/>
                <a:gd name="connsiteX2" fmla="*/ 1620221 w 2385391"/>
                <a:gd name="connsiteY2" fmla="*/ 291372 h 3521874"/>
                <a:gd name="connsiteX3" fmla="*/ 1789044 w 2385391"/>
                <a:gd name="connsiteY3" fmla="*/ 719039 h 3521874"/>
                <a:gd name="connsiteX4" fmla="*/ 2216426 w 2385391"/>
                <a:gd name="connsiteY4" fmla="*/ 1066908 h 3521874"/>
                <a:gd name="connsiteX5" fmla="*/ 2037522 w 2385391"/>
                <a:gd name="connsiteY5" fmla="*/ 1643378 h 3521874"/>
                <a:gd name="connsiteX6" fmla="*/ 2385391 w 2385391"/>
                <a:gd name="connsiteY6" fmla="*/ 2060821 h 3521874"/>
                <a:gd name="connsiteX7" fmla="*/ 1938131 w 2385391"/>
                <a:gd name="connsiteY7" fmla="*/ 2647230 h 3521874"/>
                <a:gd name="connsiteX8" fmla="*/ 1719470 w 2385391"/>
                <a:gd name="connsiteY8" fmla="*/ 3303213 h 3521874"/>
                <a:gd name="connsiteX9" fmla="*/ 1033670 w 2385391"/>
                <a:gd name="connsiteY9" fmla="*/ 3352908 h 3521874"/>
                <a:gd name="connsiteX10" fmla="*/ 357809 w 2385391"/>
                <a:gd name="connsiteY10" fmla="*/ 3521874 h 3521874"/>
                <a:gd name="connsiteX11" fmla="*/ 0 w 2385391"/>
                <a:gd name="connsiteY11" fmla="*/ 2736682 h 3521874"/>
                <a:gd name="connsiteX12" fmla="*/ 9939 w 2385391"/>
                <a:gd name="connsiteY12" fmla="*/ 540134 h 3521874"/>
                <a:gd name="connsiteX13" fmla="*/ 467139 w 2385391"/>
                <a:gd name="connsiteY13" fmla="*/ 3421 h 3521874"/>
                <a:gd name="connsiteX0" fmla="*/ 467139 w 2385391"/>
                <a:gd name="connsiteY0" fmla="*/ 3421 h 3521874"/>
                <a:gd name="connsiteX1" fmla="*/ 991074 w 2385391"/>
                <a:gd name="connsiteY1" fmla="*/ 364496 h 3521874"/>
                <a:gd name="connsiteX2" fmla="*/ 1620221 w 2385391"/>
                <a:gd name="connsiteY2" fmla="*/ 291372 h 3521874"/>
                <a:gd name="connsiteX3" fmla="*/ 1789044 w 2385391"/>
                <a:gd name="connsiteY3" fmla="*/ 719039 h 3521874"/>
                <a:gd name="connsiteX4" fmla="*/ 2216426 w 2385391"/>
                <a:gd name="connsiteY4" fmla="*/ 1066908 h 3521874"/>
                <a:gd name="connsiteX5" fmla="*/ 2037522 w 2385391"/>
                <a:gd name="connsiteY5" fmla="*/ 1643378 h 3521874"/>
                <a:gd name="connsiteX6" fmla="*/ 2385391 w 2385391"/>
                <a:gd name="connsiteY6" fmla="*/ 2060821 h 3521874"/>
                <a:gd name="connsiteX7" fmla="*/ 1938131 w 2385391"/>
                <a:gd name="connsiteY7" fmla="*/ 2647230 h 3521874"/>
                <a:gd name="connsiteX8" fmla="*/ 1719470 w 2385391"/>
                <a:gd name="connsiteY8" fmla="*/ 3303213 h 3521874"/>
                <a:gd name="connsiteX9" fmla="*/ 1033670 w 2385391"/>
                <a:gd name="connsiteY9" fmla="*/ 3352908 h 3521874"/>
                <a:gd name="connsiteX10" fmla="*/ 357809 w 2385391"/>
                <a:gd name="connsiteY10" fmla="*/ 3521874 h 3521874"/>
                <a:gd name="connsiteX11" fmla="*/ 0 w 2385391"/>
                <a:gd name="connsiteY11" fmla="*/ 2736682 h 3521874"/>
                <a:gd name="connsiteX12" fmla="*/ 9939 w 2385391"/>
                <a:gd name="connsiteY12" fmla="*/ 540134 h 3521874"/>
                <a:gd name="connsiteX13" fmla="*/ 467139 w 2385391"/>
                <a:gd name="connsiteY13" fmla="*/ 3421 h 3521874"/>
                <a:gd name="connsiteX0" fmla="*/ 467139 w 2385391"/>
                <a:gd name="connsiteY0" fmla="*/ 3421 h 3521874"/>
                <a:gd name="connsiteX1" fmla="*/ 991074 w 2385391"/>
                <a:gd name="connsiteY1" fmla="*/ 364496 h 3521874"/>
                <a:gd name="connsiteX2" fmla="*/ 1620221 w 2385391"/>
                <a:gd name="connsiteY2" fmla="*/ 291372 h 3521874"/>
                <a:gd name="connsiteX3" fmla="*/ 1789044 w 2385391"/>
                <a:gd name="connsiteY3" fmla="*/ 719039 h 3521874"/>
                <a:gd name="connsiteX4" fmla="*/ 2216426 w 2385391"/>
                <a:gd name="connsiteY4" fmla="*/ 1066908 h 3521874"/>
                <a:gd name="connsiteX5" fmla="*/ 2037522 w 2385391"/>
                <a:gd name="connsiteY5" fmla="*/ 1643378 h 3521874"/>
                <a:gd name="connsiteX6" fmla="*/ 2385391 w 2385391"/>
                <a:gd name="connsiteY6" fmla="*/ 2060821 h 3521874"/>
                <a:gd name="connsiteX7" fmla="*/ 1938131 w 2385391"/>
                <a:gd name="connsiteY7" fmla="*/ 2647230 h 3521874"/>
                <a:gd name="connsiteX8" fmla="*/ 1719470 w 2385391"/>
                <a:gd name="connsiteY8" fmla="*/ 3303213 h 3521874"/>
                <a:gd name="connsiteX9" fmla="*/ 1033670 w 2385391"/>
                <a:gd name="connsiteY9" fmla="*/ 3352908 h 3521874"/>
                <a:gd name="connsiteX10" fmla="*/ 357809 w 2385391"/>
                <a:gd name="connsiteY10" fmla="*/ 3521874 h 3521874"/>
                <a:gd name="connsiteX11" fmla="*/ 0 w 2385391"/>
                <a:gd name="connsiteY11" fmla="*/ 2736682 h 3521874"/>
                <a:gd name="connsiteX12" fmla="*/ 9939 w 2385391"/>
                <a:gd name="connsiteY12" fmla="*/ 540134 h 3521874"/>
                <a:gd name="connsiteX13" fmla="*/ 467139 w 2385391"/>
                <a:gd name="connsiteY13" fmla="*/ 3421 h 3521874"/>
                <a:gd name="connsiteX0" fmla="*/ 467139 w 2385391"/>
                <a:gd name="connsiteY0" fmla="*/ 3421 h 3521874"/>
                <a:gd name="connsiteX1" fmla="*/ 991074 w 2385391"/>
                <a:gd name="connsiteY1" fmla="*/ 364496 h 3521874"/>
                <a:gd name="connsiteX2" fmla="*/ 1597361 w 2385391"/>
                <a:gd name="connsiteY2" fmla="*/ 304435 h 3521874"/>
                <a:gd name="connsiteX3" fmla="*/ 1789044 w 2385391"/>
                <a:gd name="connsiteY3" fmla="*/ 719039 h 3521874"/>
                <a:gd name="connsiteX4" fmla="*/ 2216426 w 2385391"/>
                <a:gd name="connsiteY4" fmla="*/ 1066908 h 3521874"/>
                <a:gd name="connsiteX5" fmla="*/ 2037522 w 2385391"/>
                <a:gd name="connsiteY5" fmla="*/ 1643378 h 3521874"/>
                <a:gd name="connsiteX6" fmla="*/ 2385391 w 2385391"/>
                <a:gd name="connsiteY6" fmla="*/ 2060821 h 3521874"/>
                <a:gd name="connsiteX7" fmla="*/ 1938131 w 2385391"/>
                <a:gd name="connsiteY7" fmla="*/ 2647230 h 3521874"/>
                <a:gd name="connsiteX8" fmla="*/ 1719470 w 2385391"/>
                <a:gd name="connsiteY8" fmla="*/ 3303213 h 3521874"/>
                <a:gd name="connsiteX9" fmla="*/ 1033670 w 2385391"/>
                <a:gd name="connsiteY9" fmla="*/ 3352908 h 3521874"/>
                <a:gd name="connsiteX10" fmla="*/ 357809 w 2385391"/>
                <a:gd name="connsiteY10" fmla="*/ 3521874 h 3521874"/>
                <a:gd name="connsiteX11" fmla="*/ 0 w 2385391"/>
                <a:gd name="connsiteY11" fmla="*/ 2736682 h 3521874"/>
                <a:gd name="connsiteX12" fmla="*/ 9939 w 2385391"/>
                <a:gd name="connsiteY12" fmla="*/ 540134 h 3521874"/>
                <a:gd name="connsiteX13" fmla="*/ 467139 w 2385391"/>
                <a:gd name="connsiteY13" fmla="*/ 3421 h 3521874"/>
                <a:gd name="connsiteX0" fmla="*/ 467139 w 2385391"/>
                <a:gd name="connsiteY0" fmla="*/ 3421 h 3521874"/>
                <a:gd name="connsiteX1" fmla="*/ 991074 w 2385391"/>
                <a:gd name="connsiteY1" fmla="*/ 364496 h 3521874"/>
                <a:gd name="connsiteX2" fmla="*/ 1597361 w 2385391"/>
                <a:gd name="connsiteY2" fmla="*/ 304435 h 3521874"/>
                <a:gd name="connsiteX3" fmla="*/ 1789044 w 2385391"/>
                <a:gd name="connsiteY3" fmla="*/ 719039 h 3521874"/>
                <a:gd name="connsiteX4" fmla="*/ 2216426 w 2385391"/>
                <a:gd name="connsiteY4" fmla="*/ 1066908 h 3521874"/>
                <a:gd name="connsiteX5" fmla="*/ 2037522 w 2385391"/>
                <a:gd name="connsiteY5" fmla="*/ 1643378 h 3521874"/>
                <a:gd name="connsiteX6" fmla="*/ 2385391 w 2385391"/>
                <a:gd name="connsiteY6" fmla="*/ 2060821 h 3521874"/>
                <a:gd name="connsiteX7" fmla="*/ 1938131 w 2385391"/>
                <a:gd name="connsiteY7" fmla="*/ 2647230 h 3521874"/>
                <a:gd name="connsiteX8" fmla="*/ 1719470 w 2385391"/>
                <a:gd name="connsiteY8" fmla="*/ 3303213 h 3521874"/>
                <a:gd name="connsiteX9" fmla="*/ 1033670 w 2385391"/>
                <a:gd name="connsiteY9" fmla="*/ 3352908 h 3521874"/>
                <a:gd name="connsiteX10" fmla="*/ 357809 w 2385391"/>
                <a:gd name="connsiteY10" fmla="*/ 3521874 h 3521874"/>
                <a:gd name="connsiteX11" fmla="*/ 0 w 2385391"/>
                <a:gd name="connsiteY11" fmla="*/ 2736682 h 3521874"/>
                <a:gd name="connsiteX12" fmla="*/ 9939 w 2385391"/>
                <a:gd name="connsiteY12" fmla="*/ 540134 h 3521874"/>
                <a:gd name="connsiteX13" fmla="*/ 467139 w 2385391"/>
                <a:gd name="connsiteY13" fmla="*/ 3421 h 3521874"/>
                <a:gd name="connsiteX0" fmla="*/ 467139 w 2385391"/>
                <a:gd name="connsiteY0" fmla="*/ 3421 h 3521874"/>
                <a:gd name="connsiteX1" fmla="*/ 991074 w 2385391"/>
                <a:gd name="connsiteY1" fmla="*/ 364496 h 3521874"/>
                <a:gd name="connsiteX2" fmla="*/ 1597361 w 2385391"/>
                <a:gd name="connsiteY2" fmla="*/ 304435 h 3521874"/>
                <a:gd name="connsiteX3" fmla="*/ 1789044 w 2385391"/>
                <a:gd name="connsiteY3" fmla="*/ 719039 h 3521874"/>
                <a:gd name="connsiteX4" fmla="*/ 2216426 w 2385391"/>
                <a:gd name="connsiteY4" fmla="*/ 1066908 h 3521874"/>
                <a:gd name="connsiteX5" fmla="*/ 2037522 w 2385391"/>
                <a:gd name="connsiteY5" fmla="*/ 1643378 h 3521874"/>
                <a:gd name="connsiteX6" fmla="*/ 2385391 w 2385391"/>
                <a:gd name="connsiteY6" fmla="*/ 2060821 h 3521874"/>
                <a:gd name="connsiteX7" fmla="*/ 1938131 w 2385391"/>
                <a:gd name="connsiteY7" fmla="*/ 2647230 h 3521874"/>
                <a:gd name="connsiteX8" fmla="*/ 1719470 w 2385391"/>
                <a:gd name="connsiteY8" fmla="*/ 3303213 h 3521874"/>
                <a:gd name="connsiteX9" fmla="*/ 1033670 w 2385391"/>
                <a:gd name="connsiteY9" fmla="*/ 3352908 h 3521874"/>
                <a:gd name="connsiteX10" fmla="*/ 357809 w 2385391"/>
                <a:gd name="connsiteY10" fmla="*/ 3521874 h 3521874"/>
                <a:gd name="connsiteX11" fmla="*/ 0 w 2385391"/>
                <a:gd name="connsiteY11" fmla="*/ 2736682 h 3521874"/>
                <a:gd name="connsiteX12" fmla="*/ 9939 w 2385391"/>
                <a:gd name="connsiteY12" fmla="*/ 540134 h 3521874"/>
                <a:gd name="connsiteX13" fmla="*/ 467139 w 2385391"/>
                <a:gd name="connsiteY13" fmla="*/ 3421 h 3521874"/>
                <a:gd name="connsiteX0" fmla="*/ 467139 w 2385391"/>
                <a:gd name="connsiteY0" fmla="*/ 3421 h 3521874"/>
                <a:gd name="connsiteX1" fmla="*/ 991074 w 2385391"/>
                <a:gd name="connsiteY1" fmla="*/ 364496 h 3521874"/>
                <a:gd name="connsiteX2" fmla="*/ 1597361 w 2385391"/>
                <a:gd name="connsiteY2" fmla="*/ 304435 h 3521874"/>
                <a:gd name="connsiteX3" fmla="*/ 1762919 w 2385391"/>
                <a:gd name="connsiteY3" fmla="*/ 728836 h 3521874"/>
                <a:gd name="connsiteX4" fmla="*/ 2216426 w 2385391"/>
                <a:gd name="connsiteY4" fmla="*/ 1066908 h 3521874"/>
                <a:gd name="connsiteX5" fmla="*/ 2037522 w 2385391"/>
                <a:gd name="connsiteY5" fmla="*/ 1643378 h 3521874"/>
                <a:gd name="connsiteX6" fmla="*/ 2385391 w 2385391"/>
                <a:gd name="connsiteY6" fmla="*/ 2060821 h 3521874"/>
                <a:gd name="connsiteX7" fmla="*/ 1938131 w 2385391"/>
                <a:gd name="connsiteY7" fmla="*/ 2647230 h 3521874"/>
                <a:gd name="connsiteX8" fmla="*/ 1719470 w 2385391"/>
                <a:gd name="connsiteY8" fmla="*/ 3303213 h 3521874"/>
                <a:gd name="connsiteX9" fmla="*/ 1033670 w 2385391"/>
                <a:gd name="connsiteY9" fmla="*/ 3352908 h 3521874"/>
                <a:gd name="connsiteX10" fmla="*/ 357809 w 2385391"/>
                <a:gd name="connsiteY10" fmla="*/ 3521874 h 3521874"/>
                <a:gd name="connsiteX11" fmla="*/ 0 w 2385391"/>
                <a:gd name="connsiteY11" fmla="*/ 2736682 h 3521874"/>
                <a:gd name="connsiteX12" fmla="*/ 9939 w 2385391"/>
                <a:gd name="connsiteY12" fmla="*/ 540134 h 3521874"/>
                <a:gd name="connsiteX13" fmla="*/ 467139 w 2385391"/>
                <a:gd name="connsiteY13" fmla="*/ 3421 h 3521874"/>
                <a:gd name="connsiteX0" fmla="*/ 467139 w 2385391"/>
                <a:gd name="connsiteY0" fmla="*/ 3421 h 3521874"/>
                <a:gd name="connsiteX1" fmla="*/ 991074 w 2385391"/>
                <a:gd name="connsiteY1" fmla="*/ 364496 h 3521874"/>
                <a:gd name="connsiteX2" fmla="*/ 1597361 w 2385391"/>
                <a:gd name="connsiteY2" fmla="*/ 304435 h 3521874"/>
                <a:gd name="connsiteX3" fmla="*/ 1762919 w 2385391"/>
                <a:gd name="connsiteY3" fmla="*/ 728836 h 3521874"/>
                <a:gd name="connsiteX4" fmla="*/ 2216426 w 2385391"/>
                <a:gd name="connsiteY4" fmla="*/ 1066908 h 3521874"/>
                <a:gd name="connsiteX5" fmla="*/ 2037522 w 2385391"/>
                <a:gd name="connsiteY5" fmla="*/ 1643378 h 3521874"/>
                <a:gd name="connsiteX6" fmla="*/ 2385391 w 2385391"/>
                <a:gd name="connsiteY6" fmla="*/ 2060821 h 3521874"/>
                <a:gd name="connsiteX7" fmla="*/ 1938131 w 2385391"/>
                <a:gd name="connsiteY7" fmla="*/ 2647230 h 3521874"/>
                <a:gd name="connsiteX8" fmla="*/ 1719470 w 2385391"/>
                <a:gd name="connsiteY8" fmla="*/ 3303213 h 3521874"/>
                <a:gd name="connsiteX9" fmla="*/ 1033670 w 2385391"/>
                <a:gd name="connsiteY9" fmla="*/ 3352908 h 3521874"/>
                <a:gd name="connsiteX10" fmla="*/ 357809 w 2385391"/>
                <a:gd name="connsiteY10" fmla="*/ 3521874 h 3521874"/>
                <a:gd name="connsiteX11" fmla="*/ 0 w 2385391"/>
                <a:gd name="connsiteY11" fmla="*/ 2736682 h 3521874"/>
                <a:gd name="connsiteX12" fmla="*/ 9939 w 2385391"/>
                <a:gd name="connsiteY12" fmla="*/ 540134 h 3521874"/>
                <a:gd name="connsiteX13" fmla="*/ 467139 w 2385391"/>
                <a:gd name="connsiteY13" fmla="*/ 3421 h 3521874"/>
                <a:gd name="connsiteX0" fmla="*/ 467139 w 2385391"/>
                <a:gd name="connsiteY0" fmla="*/ 3421 h 3521874"/>
                <a:gd name="connsiteX1" fmla="*/ 991074 w 2385391"/>
                <a:gd name="connsiteY1" fmla="*/ 364496 h 3521874"/>
                <a:gd name="connsiteX2" fmla="*/ 1597361 w 2385391"/>
                <a:gd name="connsiteY2" fmla="*/ 304435 h 3521874"/>
                <a:gd name="connsiteX3" fmla="*/ 1762919 w 2385391"/>
                <a:gd name="connsiteY3" fmla="*/ 728836 h 3521874"/>
                <a:gd name="connsiteX4" fmla="*/ 2216426 w 2385391"/>
                <a:gd name="connsiteY4" fmla="*/ 1066908 h 3521874"/>
                <a:gd name="connsiteX5" fmla="*/ 2037522 w 2385391"/>
                <a:gd name="connsiteY5" fmla="*/ 1643378 h 3521874"/>
                <a:gd name="connsiteX6" fmla="*/ 2385391 w 2385391"/>
                <a:gd name="connsiteY6" fmla="*/ 2060821 h 3521874"/>
                <a:gd name="connsiteX7" fmla="*/ 1938131 w 2385391"/>
                <a:gd name="connsiteY7" fmla="*/ 2647230 h 3521874"/>
                <a:gd name="connsiteX8" fmla="*/ 1719470 w 2385391"/>
                <a:gd name="connsiteY8" fmla="*/ 3303213 h 3521874"/>
                <a:gd name="connsiteX9" fmla="*/ 1033670 w 2385391"/>
                <a:gd name="connsiteY9" fmla="*/ 3352908 h 3521874"/>
                <a:gd name="connsiteX10" fmla="*/ 357809 w 2385391"/>
                <a:gd name="connsiteY10" fmla="*/ 3521874 h 3521874"/>
                <a:gd name="connsiteX11" fmla="*/ 0 w 2385391"/>
                <a:gd name="connsiteY11" fmla="*/ 2736682 h 3521874"/>
                <a:gd name="connsiteX12" fmla="*/ 9939 w 2385391"/>
                <a:gd name="connsiteY12" fmla="*/ 540134 h 3521874"/>
                <a:gd name="connsiteX13" fmla="*/ 467139 w 2385391"/>
                <a:gd name="connsiteY13" fmla="*/ 3421 h 3521874"/>
                <a:gd name="connsiteX0" fmla="*/ 467139 w 2385391"/>
                <a:gd name="connsiteY0" fmla="*/ 3421 h 3521874"/>
                <a:gd name="connsiteX1" fmla="*/ 991074 w 2385391"/>
                <a:gd name="connsiteY1" fmla="*/ 364496 h 3521874"/>
                <a:gd name="connsiteX2" fmla="*/ 1597361 w 2385391"/>
                <a:gd name="connsiteY2" fmla="*/ 304435 h 3521874"/>
                <a:gd name="connsiteX3" fmla="*/ 1762919 w 2385391"/>
                <a:gd name="connsiteY3" fmla="*/ 741899 h 3521874"/>
                <a:gd name="connsiteX4" fmla="*/ 2216426 w 2385391"/>
                <a:gd name="connsiteY4" fmla="*/ 1066908 h 3521874"/>
                <a:gd name="connsiteX5" fmla="*/ 2037522 w 2385391"/>
                <a:gd name="connsiteY5" fmla="*/ 1643378 h 3521874"/>
                <a:gd name="connsiteX6" fmla="*/ 2385391 w 2385391"/>
                <a:gd name="connsiteY6" fmla="*/ 2060821 h 3521874"/>
                <a:gd name="connsiteX7" fmla="*/ 1938131 w 2385391"/>
                <a:gd name="connsiteY7" fmla="*/ 2647230 h 3521874"/>
                <a:gd name="connsiteX8" fmla="*/ 1719470 w 2385391"/>
                <a:gd name="connsiteY8" fmla="*/ 3303213 h 3521874"/>
                <a:gd name="connsiteX9" fmla="*/ 1033670 w 2385391"/>
                <a:gd name="connsiteY9" fmla="*/ 3352908 h 3521874"/>
                <a:gd name="connsiteX10" fmla="*/ 357809 w 2385391"/>
                <a:gd name="connsiteY10" fmla="*/ 3521874 h 3521874"/>
                <a:gd name="connsiteX11" fmla="*/ 0 w 2385391"/>
                <a:gd name="connsiteY11" fmla="*/ 2736682 h 3521874"/>
                <a:gd name="connsiteX12" fmla="*/ 9939 w 2385391"/>
                <a:gd name="connsiteY12" fmla="*/ 540134 h 3521874"/>
                <a:gd name="connsiteX13" fmla="*/ 467139 w 2385391"/>
                <a:gd name="connsiteY13" fmla="*/ 3421 h 3521874"/>
                <a:gd name="connsiteX0" fmla="*/ 467139 w 2385391"/>
                <a:gd name="connsiteY0" fmla="*/ 3421 h 3521874"/>
                <a:gd name="connsiteX1" fmla="*/ 991074 w 2385391"/>
                <a:gd name="connsiteY1" fmla="*/ 364496 h 3521874"/>
                <a:gd name="connsiteX2" fmla="*/ 1597361 w 2385391"/>
                <a:gd name="connsiteY2" fmla="*/ 304435 h 3521874"/>
                <a:gd name="connsiteX3" fmla="*/ 1762919 w 2385391"/>
                <a:gd name="connsiteY3" fmla="*/ 741899 h 3521874"/>
                <a:gd name="connsiteX4" fmla="*/ 2190300 w 2385391"/>
                <a:gd name="connsiteY4" fmla="*/ 1096300 h 3521874"/>
                <a:gd name="connsiteX5" fmla="*/ 2037522 w 2385391"/>
                <a:gd name="connsiteY5" fmla="*/ 1643378 h 3521874"/>
                <a:gd name="connsiteX6" fmla="*/ 2385391 w 2385391"/>
                <a:gd name="connsiteY6" fmla="*/ 2060821 h 3521874"/>
                <a:gd name="connsiteX7" fmla="*/ 1938131 w 2385391"/>
                <a:gd name="connsiteY7" fmla="*/ 2647230 h 3521874"/>
                <a:gd name="connsiteX8" fmla="*/ 1719470 w 2385391"/>
                <a:gd name="connsiteY8" fmla="*/ 3303213 h 3521874"/>
                <a:gd name="connsiteX9" fmla="*/ 1033670 w 2385391"/>
                <a:gd name="connsiteY9" fmla="*/ 3352908 h 3521874"/>
                <a:gd name="connsiteX10" fmla="*/ 357809 w 2385391"/>
                <a:gd name="connsiteY10" fmla="*/ 3521874 h 3521874"/>
                <a:gd name="connsiteX11" fmla="*/ 0 w 2385391"/>
                <a:gd name="connsiteY11" fmla="*/ 2736682 h 3521874"/>
                <a:gd name="connsiteX12" fmla="*/ 9939 w 2385391"/>
                <a:gd name="connsiteY12" fmla="*/ 540134 h 3521874"/>
                <a:gd name="connsiteX13" fmla="*/ 467139 w 2385391"/>
                <a:gd name="connsiteY13" fmla="*/ 3421 h 3521874"/>
                <a:gd name="connsiteX0" fmla="*/ 467139 w 2385391"/>
                <a:gd name="connsiteY0" fmla="*/ 3421 h 3521874"/>
                <a:gd name="connsiteX1" fmla="*/ 991074 w 2385391"/>
                <a:gd name="connsiteY1" fmla="*/ 364496 h 3521874"/>
                <a:gd name="connsiteX2" fmla="*/ 1597361 w 2385391"/>
                <a:gd name="connsiteY2" fmla="*/ 304435 h 3521874"/>
                <a:gd name="connsiteX3" fmla="*/ 1762919 w 2385391"/>
                <a:gd name="connsiteY3" fmla="*/ 741899 h 3521874"/>
                <a:gd name="connsiteX4" fmla="*/ 2190300 w 2385391"/>
                <a:gd name="connsiteY4" fmla="*/ 1096300 h 3521874"/>
                <a:gd name="connsiteX5" fmla="*/ 2037522 w 2385391"/>
                <a:gd name="connsiteY5" fmla="*/ 1643378 h 3521874"/>
                <a:gd name="connsiteX6" fmla="*/ 2385391 w 2385391"/>
                <a:gd name="connsiteY6" fmla="*/ 2060821 h 3521874"/>
                <a:gd name="connsiteX7" fmla="*/ 1938131 w 2385391"/>
                <a:gd name="connsiteY7" fmla="*/ 2647230 h 3521874"/>
                <a:gd name="connsiteX8" fmla="*/ 1719470 w 2385391"/>
                <a:gd name="connsiteY8" fmla="*/ 3303213 h 3521874"/>
                <a:gd name="connsiteX9" fmla="*/ 1033670 w 2385391"/>
                <a:gd name="connsiteY9" fmla="*/ 3352908 h 3521874"/>
                <a:gd name="connsiteX10" fmla="*/ 357809 w 2385391"/>
                <a:gd name="connsiteY10" fmla="*/ 3521874 h 3521874"/>
                <a:gd name="connsiteX11" fmla="*/ 0 w 2385391"/>
                <a:gd name="connsiteY11" fmla="*/ 2736682 h 3521874"/>
                <a:gd name="connsiteX12" fmla="*/ 9939 w 2385391"/>
                <a:gd name="connsiteY12" fmla="*/ 540134 h 3521874"/>
                <a:gd name="connsiteX13" fmla="*/ 467139 w 2385391"/>
                <a:gd name="connsiteY13" fmla="*/ 3421 h 3521874"/>
                <a:gd name="connsiteX0" fmla="*/ 467139 w 2385391"/>
                <a:gd name="connsiteY0" fmla="*/ 3421 h 3521874"/>
                <a:gd name="connsiteX1" fmla="*/ 991074 w 2385391"/>
                <a:gd name="connsiteY1" fmla="*/ 364496 h 3521874"/>
                <a:gd name="connsiteX2" fmla="*/ 1597361 w 2385391"/>
                <a:gd name="connsiteY2" fmla="*/ 304435 h 3521874"/>
                <a:gd name="connsiteX3" fmla="*/ 1762919 w 2385391"/>
                <a:gd name="connsiteY3" fmla="*/ 741899 h 3521874"/>
                <a:gd name="connsiteX4" fmla="*/ 2190300 w 2385391"/>
                <a:gd name="connsiteY4" fmla="*/ 1096300 h 3521874"/>
                <a:gd name="connsiteX5" fmla="*/ 2037522 w 2385391"/>
                <a:gd name="connsiteY5" fmla="*/ 1643378 h 3521874"/>
                <a:gd name="connsiteX6" fmla="*/ 2385391 w 2385391"/>
                <a:gd name="connsiteY6" fmla="*/ 2060821 h 3521874"/>
                <a:gd name="connsiteX7" fmla="*/ 1938131 w 2385391"/>
                <a:gd name="connsiteY7" fmla="*/ 2647230 h 3521874"/>
                <a:gd name="connsiteX8" fmla="*/ 1719470 w 2385391"/>
                <a:gd name="connsiteY8" fmla="*/ 3303213 h 3521874"/>
                <a:gd name="connsiteX9" fmla="*/ 1033670 w 2385391"/>
                <a:gd name="connsiteY9" fmla="*/ 3352908 h 3521874"/>
                <a:gd name="connsiteX10" fmla="*/ 357809 w 2385391"/>
                <a:gd name="connsiteY10" fmla="*/ 3521874 h 3521874"/>
                <a:gd name="connsiteX11" fmla="*/ 0 w 2385391"/>
                <a:gd name="connsiteY11" fmla="*/ 2736682 h 3521874"/>
                <a:gd name="connsiteX12" fmla="*/ 9939 w 2385391"/>
                <a:gd name="connsiteY12" fmla="*/ 540134 h 3521874"/>
                <a:gd name="connsiteX13" fmla="*/ 467139 w 2385391"/>
                <a:gd name="connsiteY13" fmla="*/ 3421 h 3521874"/>
                <a:gd name="connsiteX0" fmla="*/ 467139 w 2385391"/>
                <a:gd name="connsiteY0" fmla="*/ 3421 h 3521874"/>
                <a:gd name="connsiteX1" fmla="*/ 991074 w 2385391"/>
                <a:gd name="connsiteY1" fmla="*/ 364496 h 3521874"/>
                <a:gd name="connsiteX2" fmla="*/ 1597361 w 2385391"/>
                <a:gd name="connsiteY2" fmla="*/ 304435 h 3521874"/>
                <a:gd name="connsiteX3" fmla="*/ 1762919 w 2385391"/>
                <a:gd name="connsiteY3" fmla="*/ 741899 h 3521874"/>
                <a:gd name="connsiteX4" fmla="*/ 2190300 w 2385391"/>
                <a:gd name="connsiteY4" fmla="*/ 1096300 h 3521874"/>
                <a:gd name="connsiteX5" fmla="*/ 2037522 w 2385391"/>
                <a:gd name="connsiteY5" fmla="*/ 1643378 h 3521874"/>
                <a:gd name="connsiteX6" fmla="*/ 2385391 w 2385391"/>
                <a:gd name="connsiteY6" fmla="*/ 2060821 h 3521874"/>
                <a:gd name="connsiteX7" fmla="*/ 1938131 w 2385391"/>
                <a:gd name="connsiteY7" fmla="*/ 2647230 h 3521874"/>
                <a:gd name="connsiteX8" fmla="*/ 1719470 w 2385391"/>
                <a:gd name="connsiteY8" fmla="*/ 3303213 h 3521874"/>
                <a:gd name="connsiteX9" fmla="*/ 1033670 w 2385391"/>
                <a:gd name="connsiteY9" fmla="*/ 3352908 h 3521874"/>
                <a:gd name="connsiteX10" fmla="*/ 357809 w 2385391"/>
                <a:gd name="connsiteY10" fmla="*/ 3521874 h 3521874"/>
                <a:gd name="connsiteX11" fmla="*/ 0 w 2385391"/>
                <a:gd name="connsiteY11" fmla="*/ 2736682 h 3521874"/>
                <a:gd name="connsiteX12" fmla="*/ 9939 w 2385391"/>
                <a:gd name="connsiteY12" fmla="*/ 540134 h 3521874"/>
                <a:gd name="connsiteX13" fmla="*/ 467139 w 2385391"/>
                <a:gd name="connsiteY13" fmla="*/ 3421 h 3521874"/>
                <a:gd name="connsiteX0" fmla="*/ 467139 w 2385391"/>
                <a:gd name="connsiteY0" fmla="*/ 3421 h 3521874"/>
                <a:gd name="connsiteX1" fmla="*/ 991074 w 2385391"/>
                <a:gd name="connsiteY1" fmla="*/ 364496 h 3521874"/>
                <a:gd name="connsiteX2" fmla="*/ 1597361 w 2385391"/>
                <a:gd name="connsiteY2" fmla="*/ 304435 h 3521874"/>
                <a:gd name="connsiteX3" fmla="*/ 1762919 w 2385391"/>
                <a:gd name="connsiteY3" fmla="*/ 741899 h 3521874"/>
                <a:gd name="connsiteX4" fmla="*/ 2190300 w 2385391"/>
                <a:gd name="connsiteY4" fmla="*/ 1096300 h 3521874"/>
                <a:gd name="connsiteX5" fmla="*/ 2021194 w 2385391"/>
                <a:gd name="connsiteY5" fmla="*/ 1656441 h 3521874"/>
                <a:gd name="connsiteX6" fmla="*/ 2385391 w 2385391"/>
                <a:gd name="connsiteY6" fmla="*/ 2060821 h 3521874"/>
                <a:gd name="connsiteX7" fmla="*/ 1938131 w 2385391"/>
                <a:gd name="connsiteY7" fmla="*/ 2647230 h 3521874"/>
                <a:gd name="connsiteX8" fmla="*/ 1719470 w 2385391"/>
                <a:gd name="connsiteY8" fmla="*/ 3303213 h 3521874"/>
                <a:gd name="connsiteX9" fmla="*/ 1033670 w 2385391"/>
                <a:gd name="connsiteY9" fmla="*/ 3352908 h 3521874"/>
                <a:gd name="connsiteX10" fmla="*/ 357809 w 2385391"/>
                <a:gd name="connsiteY10" fmla="*/ 3521874 h 3521874"/>
                <a:gd name="connsiteX11" fmla="*/ 0 w 2385391"/>
                <a:gd name="connsiteY11" fmla="*/ 2736682 h 3521874"/>
                <a:gd name="connsiteX12" fmla="*/ 9939 w 2385391"/>
                <a:gd name="connsiteY12" fmla="*/ 540134 h 3521874"/>
                <a:gd name="connsiteX13" fmla="*/ 467139 w 2385391"/>
                <a:gd name="connsiteY13" fmla="*/ 3421 h 3521874"/>
                <a:gd name="connsiteX0" fmla="*/ 467139 w 2385391"/>
                <a:gd name="connsiteY0" fmla="*/ 3421 h 3521874"/>
                <a:gd name="connsiteX1" fmla="*/ 991074 w 2385391"/>
                <a:gd name="connsiteY1" fmla="*/ 364496 h 3521874"/>
                <a:gd name="connsiteX2" fmla="*/ 1597361 w 2385391"/>
                <a:gd name="connsiteY2" fmla="*/ 304435 h 3521874"/>
                <a:gd name="connsiteX3" fmla="*/ 1762919 w 2385391"/>
                <a:gd name="connsiteY3" fmla="*/ 741899 h 3521874"/>
                <a:gd name="connsiteX4" fmla="*/ 2190300 w 2385391"/>
                <a:gd name="connsiteY4" fmla="*/ 1096300 h 3521874"/>
                <a:gd name="connsiteX5" fmla="*/ 2021194 w 2385391"/>
                <a:gd name="connsiteY5" fmla="*/ 1656441 h 3521874"/>
                <a:gd name="connsiteX6" fmla="*/ 2385391 w 2385391"/>
                <a:gd name="connsiteY6" fmla="*/ 2060821 h 3521874"/>
                <a:gd name="connsiteX7" fmla="*/ 1938131 w 2385391"/>
                <a:gd name="connsiteY7" fmla="*/ 2647230 h 3521874"/>
                <a:gd name="connsiteX8" fmla="*/ 1719470 w 2385391"/>
                <a:gd name="connsiteY8" fmla="*/ 3303213 h 3521874"/>
                <a:gd name="connsiteX9" fmla="*/ 1033670 w 2385391"/>
                <a:gd name="connsiteY9" fmla="*/ 3352908 h 3521874"/>
                <a:gd name="connsiteX10" fmla="*/ 357809 w 2385391"/>
                <a:gd name="connsiteY10" fmla="*/ 3521874 h 3521874"/>
                <a:gd name="connsiteX11" fmla="*/ 0 w 2385391"/>
                <a:gd name="connsiteY11" fmla="*/ 2736682 h 3521874"/>
                <a:gd name="connsiteX12" fmla="*/ 9939 w 2385391"/>
                <a:gd name="connsiteY12" fmla="*/ 540134 h 3521874"/>
                <a:gd name="connsiteX13" fmla="*/ 467139 w 2385391"/>
                <a:gd name="connsiteY13" fmla="*/ 3421 h 3521874"/>
                <a:gd name="connsiteX0" fmla="*/ 467139 w 2385391"/>
                <a:gd name="connsiteY0" fmla="*/ 3421 h 3521874"/>
                <a:gd name="connsiteX1" fmla="*/ 991074 w 2385391"/>
                <a:gd name="connsiteY1" fmla="*/ 364496 h 3521874"/>
                <a:gd name="connsiteX2" fmla="*/ 1597361 w 2385391"/>
                <a:gd name="connsiteY2" fmla="*/ 304435 h 3521874"/>
                <a:gd name="connsiteX3" fmla="*/ 1762919 w 2385391"/>
                <a:gd name="connsiteY3" fmla="*/ 741899 h 3521874"/>
                <a:gd name="connsiteX4" fmla="*/ 2190300 w 2385391"/>
                <a:gd name="connsiteY4" fmla="*/ 1096300 h 3521874"/>
                <a:gd name="connsiteX5" fmla="*/ 1995068 w 2385391"/>
                <a:gd name="connsiteY5" fmla="*/ 1640113 h 3521874"/>
                <a:gd name="connsiteX6" fmla="*/ 2385391 w 2385391"/>
                <a:gd name="connsiteY6" fmla="*/ 2060821 h 3521874"/>
                <a:gd name="connsiteX7" fmla="*/ 1938131 w 2385391"/>
                <a:gd name="connsiteY7" fmla="*/ 2647230 h 3521874"/>
                <a:gd name="connsiteX8" fmla="*/ 1719470 w 2385391"/>
                <a:gd name="connsiteY8" fmla="*/ 3303213 h 3521874"/>
                <a:gd name="connsiteX9" fmla="*/ 1033670 w 2385391"/>
                <a:gd name="connsiteY9" fmla="*/ 3352908 h 3521874"/>
                <a:gd name="connsiteX10" fmla="*/ 357809 w 2385391"/>
                <a:gd name="connsiteY10" fmla="*/ 3521874 h 3521874"/>
                <a:gd name="connsiteX11" fmla="*/ 0 w 2385391"/>
                <a:gd name="connsiteY11" fmla="*/ 2736682 h 3521874"/>
                <a:gd name="connsiteX12" fmla="*/ 9939 w 2385391"/>
                <a:gd name="connsiteY12" fmla="*/ 540134 h 3521874"/>
                <a:gd name="connsiteX13" fmla="*/ 467139 w 2385391"/>
                <a:gd name="connsiteY13" fmla="*/ 3421 h 3521874"/>
                <a:gd name="connsiteX0" fmla="*/ 467139 w 2385391"/>
                <a:gd name="connsiteY0" fmla="*/ 3421 h 3521874"/>
                <a:gd name="connsiteX1" fmla="*/ 991074 w 2385391"/>
                <a:gd name="connsiteY1" fmla="*/ 364496 h 3521874"/>
                <a:gd name="connsiteX2" fmla="*/ 1597361 w 2385391"/>
                <a:gd name="connsiteY2" fmla="*/ 304435 h 3521874"/>
                <a:gd name="connsiteX3" fmla="*/ 1762919 w 2385391"/>
                <a:gd name="connsiteY3" fmla="*/ 741899 h 3521874"/>
                <a:gd name="connsiteX4" fmla="*/ 2190300 w 2385391"/>
                <a:gd name="connsiteY4" fmla="*/ 1096300 h 3521874"/>
                <a:gd name="connsiteX5" fmla="*/ 1982005 w 2385391"/>
                <a:gd name="connsiteY5" fmla="*/ 1627050 h 3521874"/>
                <a:gd name="connsiteX6" fmla="*/ 2385391 w 2385391"/>
                <a:gd name="connsiteY6" fmla="*/ 2060821 h 3521874"/>
                <a:gd name="connsiteX7" fmla="*/ 1938131 w 2385391"/>
                <a:gd name="connsiteY7" fmla="*/ 2647230 h 3521874"/>
                <a:gd name="connsiteX8" fmla="*/ 1719470 w 2385391"/>
                <a:gd name="connsiteY8" fmla="*/ 3303213 h 3521874"/>
                <a:gd name="connsiteX9" fmla="*/ 1033670 w 2385391"/>
                <a:gd name="connsiteY9" fmla="*/ 3352908 h 3521874"/>
                <a:gd name="connsiteX10" fmla="*/ 357809 w 2385391"/>
                <a:gd name="connsiteY10" fmla="*/ 3521874 h 3521874"/>
                <a:gd name="connsiteX11" fmla="*/ 0 w 2385391"/>
                <a:gd name="connsiteY11" fmla="*/ 2736682 h 3521874"/>
                <a:gd name="connsiteX12" fmla="*/ 9939 w 2385391"/>
                <a:gd name="connsiteY12" fmla="*/ 540134 h 3521874"/>
                <a:gd name="connsiteX13" fmla="*/ 467139 w 2385391"/>
                <a:gd name="connsiteY13" fmla="*/ 3421 h 3521874"/>
                <a:gd name="connsiteX0" fmla="*/ 467139 w 2385391"/>
                <a:gd name="connsiteY0" fmla="*/ 3421 h 3521874"/>
                <a:gd name="connsiteX1" fmla="*/ 991074 w 2385391"/>
                <a:gd name="connsiteY1" fmla="*/ 364496 h 3521874"/>
                <a:gd name="connsiteX2" fmla="*/ 1597361 w 2385391"/>
                <a:gd name="connsiteY2" fmla="*/ 304435 h 3521874"/>
                <a:gd name="connsiteX3" fmla="*/ 1762919 w 2385391"/>
                <a:gd name="connsiteY3" fmla="*/ 741899 h 3521874"/>
                <a:gd name="connsiteX4" fmla="*/ 2190300 w 2385391"/>
                <a:gd name="connsiteY4" fmla="*/ 1096300 h 3521874"/>
                <a:gd name="connsiteX5" fmla="*/ 1982005 w 2385391"/>
                <a:gd name="connsiteY5" fmla="*/ 1627050 h 3521874"/>
                <a:gd name="connsiteX6" fmla="*/ 2385391 w 2385391"/>
                <a:gd name="connsiteY6" fmla="*/ 2060821 h 3521874"/>
                <a:gd name="connsiteX7" fmla="*/ 1938131 w 2385391"/>
                <a:gd name="connsiteY7" fmla="*/ 2647230 h 3521874"/>
                <a:gd name="connsiteX8" fmla="*/ 1719470 w 2385391"/>
                <a:gd name="connsiteY8" fmla="*/ 3303213 h 3521874"/>
                <a:gd name="connsiteX9" fmla="*/ 1033670 w 2385391"/>
                <a:gd name="connsiteY9" fmla="*/ 3352908 h 3521874"/>
                <a:gd name="connsiteX10" fmla="*/ 357809 w 2385391"/>
                <a:gd name="connsiteY10" fmla="*/ 3521874 h 3521874"/>
                <a:gd name="connsiteX11" fmla="*/ 0 w 2385391"/>
                <a:gd name="connsiteY11" fmla="*/ 2736682 h 3521874"/>
                <a:gd name="connsiteX12" fmla="*/ 9939 w 2385391"/>
                <a:gd name="connsiteY12" fmla="*/ 540134 h 3521874"/>
                <a:gd name="connsiteX13" fmla="*/ 467139 w 2385391"/>
                <a:gd name="connsiteY13" fmla="*/ 3421 h 3521874"/>
                <a:gd name="connsiteX0" fmla="*/ 467139 w 2385391"/>
                <a:gd name="connsiteY0" fmla="*/ 3421 h 3521874"/>
                <a:gd name="connsiteX1" fmla="*/ 991074 w 2385391"/>
                <a:gd name="connsiteY1" fmla="*/ 364496 h 3521874"/>
                <a:gd name="connsiteX2" fmla="*/ 1597361 w 2385391"/>
                <a:gd name="connsiteY2" fmla="*/ 304435 h 3521874"/>
                <a:gd name="connsiteX3" fmla="*/ 1762919 w 2385391"/>
                <a:gd name="connsiteY3" fmla="*/ 741899 h 3521874"/>
                <a:gd name="connsiteX4" fmla="*/ 2190300 w 2385391"/>
                <a:gd name="connsiteY4" fmla="*/ 1096300 h 3521874"/>
                <a:gd name="connsiteX5" fmla="*/ 1982005 w 2385391"/>
                <a:gd name="connsiteY5" fmla="*/ 1627050 h 3521874"/>
                <a:gd name="connsiteX6" fmla="*/ 2385391 w 2385391"/>
                <a:gd name="connsiteY6" fmla="*/ 2060821 h 3521874"/>
                <a:gd name="connsiteX7" fmla="*/ 1938131 w 2385391"/>
                <a:gd name="connsiteY7" fmla="*/ 2647230 h 3521874"/>
                <a:gd name="connsiteX8" fmla="*/ 1719470 w 2385391"/>
                <a:gd name="connsiteY8" fmla="*/ 3303213 h 3521874"/>
                <a:gd name="connsiteX9" fmla="*/ 1033670 w 2385391"/>
                <a:gd name="connsiteY9" fmla="*/ 3352908 h 3521874"/>
                <a:gd name="connsiteX10" fmla="*/ 357809 w 2385391"/>
                <a:gd name="connsiteY10" fmla="*/ 3521874 h 3521874"/>
                <a:gd name="connsiteX11" fmla="*/ 0 w 2385391"/>
                <a:gd name="connsiteY11" fmla="*/ 2736682 h 3521874"/>
                <a:gd name="connsiteX12" fmla="*/ 9939 w 2385391"/>
                <a:gd name="connsiteY12" fmla="*/ 540134 h 3521874"/>
                <a:gd name="connsiteX13" fmla="*/ 467139 w 2385391"/>
                <a:gd name="connsiteY13" fmla="*/ 3421 h 3521874"/>
                <a:gd name="connsiteX0" fmla="*/ 467139 w 2352734"/>
                <a:gd name="connsiteY0" fmla="*/ 3421 h 3521874"/>
                <a:gd name="connsiteX1" fmla="*/ 991074 w 2352734"/>
                <a:gd name="connsiteY1" fmla="*/ 364496 h 3521874"/>
                <a:gd name="connsiteX2" fmla="*/ 1597361 w 2352734"/>
                <a:gd name="connsiteY2" fmla="*/ 304435 h 3521874"/>
                <a:gd name="connsiteX3" fmla="*/ 1762919 w 2352734"/>
                <a:gd name="connsiteY3" fmla="*/ 741899 h 3521874"/>
                <a:gd name="connsiteX4" fmla="*/ 2190300 w 2352734"/>
                <a:gd name="connsiteY4" fmla="*/ 1096300 h 3521874"/>
                <a:gd name="connsiteX5" fmla="*/ 1982005 w 2352734"/>
                <a:gd name="connsiteY5" fmla="*/ 1627050 h 3521874"/>
                <a:gd name="connsiteX6" fmla="*/ 2352734 w 2352734"/>
                <a:gd name="connsiteY6" fmla="*/ 2080415 h 3521874"/>
                <a:gd name="connsiteX7" fmla="*/ 1938131 w 2352734"/>
                <a:gd name="connsiteY7" fmla="*/ 2647230 h 3521874"/>
                <a:gd name="connsiteX8" fmla="*/ 1719470 w 2352734"/>
                <a:gd name="connsiteY8" fmla="*/ 3303213 h 3521874"/>
                <a:gd name="connsiteX9" fmla="*/ 1033670 w 2352734"/>
                <a:gd name="connsiteY9" fmla="*/ 3352908 h 3521874"/>
                <a:gd name="connsiteX10" fmla="*/ 357809 w 2352734"/>
                <a:gd name="connsiteY10" fmla="*/ 3521874 h 3521874"/>
                <a:gd name="connsiteX11" fmla="*/ 0 w 2352734"/>
                <a:gd name="connsiteY11" fmla="*/ 2736682 h 3521874"/>
                <a:gd name="connsiteX12" fmla="*/ 9939 w 2352734"/>
                <a:gd name="connsiteY12" fmla="*/ 540134 h 3521874"/>
                <a:gd name="connsiteX13" fmla="*/ 467139 w 2352734"/>
                <a:gd name="connsiteY13" fmla="*/ 3421 h 3521874"/>
                <a:gd name="connsiteX0" fmla="*/ 467139 w 2352860"/>
                <a:gd name="connsiteY0" fmla="*/ 3421 h 3521874"/>
                <a:gd name="connsiteX1" fmla="*/ 991074 w 2352860"/>
                <a:gd name="connsiteY1" fmla="*/ 364496 h 3521874"/>
                <a:gd name="connsiteX2" fmla="*/ 1597361 w 2352860"/>
                <a:gd name="connsiteY2" fmla="*/ 304435 h 3521874"/>
                <a:gd name="connsiteX3" fmla="*/ 1762919 w 2352860"/>
                <a:gd name="connsiteY3" fmla="*/ 741899 h 3521874"/>
                <a:gd name="connsiteX4" fmla="*/ 2190300 w 2352860"/>
                <a:gd name="connsiteY4" fmla="*/ 1096300 h 3521874"/>
                <a:gd name="connsiteX5" fmla="*/ 1982005 w 2352860"/>
                <a:gd name="connsiteY5" fmla="*/ 1627050 h 3521874"/>
                <a:gd name="connsiteX6" fmla="*/ 2352734 w 2352860"/>
                <a:gd name="connsiteY6" fmla="*/ 2080415 h 3521874"/>
                <a:gd name="connsiteX7" fmla="*/ 1938131 w 2352860"/>
                <a:gd name="connsiteY7" fmla="*/ 2647230 h 3521874"/>
                <a:gd name="connsiteX8" fmla="*/ 1719470 w 2352860"/>
                <a:gd name="connsiteY8" fmla="*/ 3303213 h 3521874"/>
                <a:gd name="connsiteX9" fmla="*/ 1033670 w 2352860"/>
                <a:gd name="connsiteY9" fmla="*/ 3352908 h 3521874"/>
                <a:gd name="connsiteX10" fmla="*/ 357809 w 2352860"/>
                <a:gd name="connsiteY10" fmla="*/ 3521874 h 3521874"/>
                <a:gd name="connsiteX11" fmla="*/ 0 w 2352860"/>
                <a:gd name="connsiteY11" fmla="*/ 2736682 h 3521874"/>
                <a:gd name="connsiteX12" fmla="*/ 9939 w 2352860"/>
                <a:gd name="connsiteY12" fmla="*/ 540134 h 3521874"/>
                <a:gd name="connsiteX13" fmla="*/ 467139 w 2352860"/>
                <a:gd name="connsiteY13" fmla="*/ 3421 h 3521874"/>
                <a:gd name="connsiteX0" fmla="*/ 467139 w 2352860"/>
                <a:gd name="connsiteY0" fmla="*/ 3421 h 3521874"/>
                <a:gd name="connsiteX1" fmla="*/ 991074 w 2352860"/>
                <a:gd name="connsiteY1" fmla="*/ 364496 h 3521874"/>
                <a:gd name="connsiteX2" fmla="*/ 1597361 w 2352860"/>
                <a:gd name="connsiteY2" fmla="*/ 304435 h 3521874"/>
                <a:gd name="connsiteX3" fmla="*/ 1762919 w 2352860"/>
                <a:gd name="connsiteY3" fmla="*/ 741899 h 3521874"/>
                <a:gd name="connsiteX4" fmla="*/ 2190300 w 2352860"/>
                <a:gd name="connsiteY4" fmla="*/ 1096300 h 3521874"/>
                <a:gd name="connsiteX5" fmla="*/ 1982005 w 2352860"/>
                <a:gd name="connsiteY5" fmla="*/ 1640112 h 3521874"/>
                <a:gd name="connsiteX6" fmla="*/ 2352734 w 2352860"/>
                <a:gd name="connsiteY6" fmla="*/ 2080415 h 3521874"/>
                <a:gd name="connsiteX7" fmla="*/ 1938131 w 2352860"/>
                <a:gd name="connsiteY7" fmla="*/ 2647230 h 3521874"/>
                <a:gd name="connsiteX8" fmla="*/ 1719470 w 2352860"/>
                <a:gd name="connsiteY8" fmla="*/ 3303213 h 3521874"/>
                <a:gd name="connsiteX9" fmla="*/ 1033670 w 2352860"/>
                <a:gd name="connsiteY9" fmla="*/ 3352908 h 3521874"/>
                <a:gd name="connsiteX10" fmla="*/ 357809 w 2352860"/>
                <a:gd name="connsiteY10" fmla="*/ 3521874 h 3521874"/>
                <a:gd name="connsiteX11" fmla="*/ 0 w 2352860"/>
                <a:gd name="connsiteY11" fmla="*/ 2736682 h 3521874"/>
                <a:gd name="connsiteX12" fmla="*/ 9939 w 2352860"/>
                <a:gd name="connsiteY12" fmla="*/ 540134 h 3521874"/>
                <a:gd name="connsiteX13" fmla="*/ 467139 w 2352860"/>
                <a:gd name="connsiteY13" fmla="*/ 3421 h 3521874"/>
                <a:gd name="connsiteX0" fmla="*/ 467139 w 2352860"/>
                <a:gd name="connsiteY0" fmla="*/ 3421 h 3521874"/>
                <a:gd name="connsiteX1" fmla="*/ 991074 w 2352860"/>
                <a:gd name="connsiteY1" fmla="*/ 364496 h 3521874"/>
                <a:gd name="connsiteX2" fmla="*/ 1597361 w 2352860"/>
                <a:gd name="connsiteY2" fmla="*/ 304435 h 3521874"/>
                <a:gd name="connsiteX3" fmla="*/ 1762919 w 2352860"/>
                <a:gd name="connsiteY3" fmla="*/ 741899 h 3521874"/>
                <a:gd name="connsiteX4" fmla="*/ 2190300 w 2352860"/>
                <a:gd name="connsiteY4" fmla="*/ 1096300 h 3521874"/>
                <a:gd name="connsiteX5" fmla="*/ 1982005 w 2352860"/>
                <a:gd name="connsiteY5" fmla="*/ 1640112 h 3521874"/>
                <a:gd name="connsiteX6" fmla="*/ 2352734 w 2352860"/>
                <a:gd name="connsiteY6" fmla="*/ 2080415 h 3521874"/>
                <a:gd name="connsiteX7" fmla="*/ 1938131 w 2352860"/>
                <a:gd name="connsiteY7" fmla="*/ 2647230 h 3521874"/>
                <a:gd name="connsiteX8" fmla="*/ 1719470 w 2352860"/>
                <a:gd name="connsiteY8" fmla="*/ 3303213 h 3521874"/>
                <a:gd name="connsiteX9" fmla="*/ 1033670 w 2352860"/>
                <a:gd name="connsiteY9" fmla="*/ 3352908 h 3521874"/>
                <a:gd name="connsiteX10" fmla="*/ 357809 w 2352860"/>
                <a:gd name="connsiteY10" fmla="*/ 3521874 h 3521874"/>
                <a:gd name="connsiteX11" fmla="*/ 0 w 2352860"/>
                <a:gd name="connsiteY11" fmla="*/ 2736682 h 3521874"/>
                <a:gd name="connsiteX12" fmla="*/ 9939 w 2352860"/>
                <a:gd name="connsiteY12" fmla="*/ 540134 h 3521874"/>
                <a:gd name="connsiteX13" fmla="*/ 467139 w 2352860"/>
                <a:gd name="connsiteY13" fmla="*/ 3421 h 3521874"/>
                <a:gd name="connsiteX0" fmla="*/ 467139 w 2352860"/>
                <a:gd name="connsiteY0" fmla="*/ 3421 h 3521874"/>
                <a:gd name="connsiteX1" fmla="*/ 991074 w 2352860"/>
                <a:gd name="connsiteY1" fmla="*/ 364496 h 3521874"/>
                <a:gd name="connsiteX2" fmla="*/ 1597361 w 2352860"/>
                <a:gd name="connsiteY2" fmla="*/ 304435 h 3521874"/>
                <a:gd name="connsiteX3" fmla="*/ 1762919 w 2352860"/>
                <a:gd name="connsiteY3" fmla="*/ 741899 h 3521874"/>
                <a:gd name="connsiteX4" fmla="*/ 2190300 w 2352860"/>
                <a:gd name="connsiteY4" fmla="*/ 1096300 h 3521874"/>
                <a:gd name="connsiteX5" fmla="*/ 1982005 w 2352860"/>
                <a:gd name="connsiteY5" fmla="*/ 1640112 h 3521874"/>
                <a:gd name="connsiteX6" fmla="*/ 2352734 w 2352860"/>
                <a:gd name="connsiteY6" fmla="*/ 2080415 h 3521874"/>
                <a:gd name="connsiteX7" fmla="*/ 1938131 w 2352860"/>
                <a:gd name="connsiteY7" fmla="*/ 2647230 h 3521874"/>
                <a:gd name="connsiteX8" fmla="*/ 1719470 w 2352860"/>
                <a:gd name="connsiteY8" fmla="*/ 3303213 h 3521874"/>
                <a:gd name="connsiteX9" fmla="*/ 1033670 w 2352860"/>
                <a:gd name="connsiteY9" fmla="*/ 3352908 h 3521874"/>
                <a:gd name="connsiteX10" fmla="*/ 357809 w 2352860"/>
                <a:gd name="connsiteY10" fmla="*/ 3521874 h 3521874"/>
                <a:gd name="connsiteX11" fmla="*/ 0 w 2352860"/>
                <a:gd name="connsiteY11" fmla="*/ 2736682 h 3521874"/>
                <a:gd name="connsiteX12" fmla="*/ 9939 w 2352860"/>
                <a:gd name="connsiteY12" fmla="*/ 540134 h 3521874"/>
                <a:gd name="connsiteX13" fmla="*/ 467139 w 2352860"/>
                <a:gd name="connsiteY13" fmla="*/ 3421 h 3521874"/>
                <a:gd name="connsiteX0" fmla="*/ 467139 w 2352860"/>
                <a:gd name="connsiteY0" fmla="*/ 3421 h 3521874"/>
                <a:gd name="connsiteX1" fmla="*/ 991074 w 2352860"/>
                <a:gd name="connsiteY1" fmla="*/ 364496 h 3521874"/>
                <a:gd name="connsiteX2" fmla="*/ 1597361 w 2352860"/>
                <a:gd name="connsiteY2" fmla="*/ 304435 h 3521874"/>
                <a:gd name="connsiteX3" fmla="*/ 1762919 w 2352860"/>
                <a:gd name="connsiteY3" fmla="*/ 741899 h 3521874"/>
                <a:gd name="connsiteX4" fmla="*/ 2190300 w 2352860"/>
                <a:gd name="connsiteY4" fmla="*/ 1096300 h 3521874"/>
                <a:gd name="connsiteX5" fmla="*/ 1982005 w 2352860"/>
                <a:gd name="connsiteY5" fmla="*/ 1640112 h 3521874"/>
                <a:gd name="connsiteX6" fmla="*/ 2352734 w 2352860"/>
                <a:gd name="connsiteY6" fmla="*/ 2080415 h 3521874"/>
                <a:gd name="connsiteX7" fmla="*/ 1915271 w 2352860"/>
                <a:gd name="connsiteY7" fmla="*/ 2614573 h 3521874"/>
                <a:gd name="connsiteX8" fmla="*/ 1719470 w 2352860"/>
                <a:gd name="connsiteY8" fmla="*/ 3303213 h 3521874"/>
                <a:gd name="connsiteX9" fmla="*/ 1033670 w 2352860"/>
                <a:gd name="connsiteY9" fmla="*/ 3352908 h 3521874"/>
                <a:gd name="connsiteX10" fmla="*/ 357809 w 2352860"/>
                <a:gd name="connsiteY10" fmla="*/ 3521874 h 3521874"/>
                <a:gd name="connsiteX11" fmla="*/ 0 w 2352860"/>
                <a:gd name="connsiteY11" fmla="*/ 2736682 h 3521874"/>
                <a:gd name="connsiteX12" fmla="*/ 9939 w 2352860"/>
                <a:gd name="connsiteY12" fmla="*/ 540134 h 3521874"/>
                <a:gd name="connsiteX13" fmla="*/ 467139 w 2352860"/>
                <a:gd name="connsiteY13" fmla="*/ 3421 h 3521874"/>
                <a:gd name="connsiteX0" fmla="*/ 467139 w 2352860"/>
                <a:gd name="connsiteY0" fmla="*/ 3421 h 3521874"/>
                <a:gd name="connsiteX1" fmla="*/ 991074 w 2352860"/>
                <a:gd name="connsiteY1" fmla="*/ 364496 h 3521874"/>
                <a:gd name="connsiteX2" fmla="*/ 1597361 w 2352860"/>
                <a:gd name="connsiteY2" fmla="*/ 304435 h 3521874"/>
                <a:gd name="connsiteX3" fmla="*/ 1762919 w 2352860"/>
                <a:gd name="connsiteY3" fmla="*/ 741899 h 3521874"/>
                <a:gd name="connsiteX4" fmla="*/ 2190300 w 2352860"/>
                <a:gd name="connsiteY4" fmla="*/ 1096300 h 3521874"/>
                <a:gd name="connsiteX5" fmla="*/ 1982005 w 2352860"/>
                <a:gd name="connsiteY5" fmla="*/ 1640112 h 3521874"/>
                <a:gd name="connsiteX6" fmla="*/ 2352734 w 2352860"/>
                <a:gd name="connsiteY6" fmla="*/ 2080415 h 3521874"/>
                <a:gd name="connsiteX7" fmla="*/ 1915271 w 2352860"/>
                <a:gd name="connsiteY7" fmla="*/ 2614573 h 3521874"/>
                <a:gd name="connsiteX8" fmla="*/ 1719470 w 2352860"/>
                <a:gd name="connsiteY8" fmla="*/ 3303213 h 3521874"/>
                <a:gd name="connsiteX9" fmla="*/ 1033670 w 2352860"/>
                <a:gd name="connsiteY9" fmla="*/ 3352908 h 3521874"/>
                <a:gd name="connsiteX10" fmla="*/ 357809 w 2352860"/>
                <a:gd name="connsiteY10" fmla="*/ 3521874 h 3521874"/>
                <a:gd name="connsiteX11" fmla="*/ 0 w 2352860"/>
                <a:gd name="connsiteY11" fmla="*/ 2736682 h 3521874"/>
                <a:gd name="connsiteX12" fmla="*/ 9939 w 2352860"/>
                <a:gd name="connsiteY12" fmla="*/ 540134 h 3521874"/>
                <a:gd name="connsiteX13" fmla="*/ 467139 w 2352860"/>
                <a:gd name="connsiteY13" fmla="*/ 3421 h 3521874"/>
                <a:gd name="connsiteX0" fmla="*/ 467139 w 2352860"/>
                <a:gd name="connsiteY0" fmla="*/ 3421 h 3521874"/>
                <a:gd name="connsiteX1" fmla="*/ 991074 w 2352860"/>
                <a:gd name="connsiteY1" fmla="*/ 364496 h 3521874"/>
                <a:gd name="connsiteX2" fmla="*/ 1597361 w 2352860"/>
                <a:gd name="connsiteY2" fmla="*/ 304435 h 3521874"/>
                <a:gd name="connsiteX3" fmla="*/ 1762919 w 2352860"/>
                <a:gd name="connsiteY3" fmla="*/ 741899 h 3521874"/>
                <a:gd name="connsiteX4" fmla="*/ 2190300 w 2352860"/>
                <a:gd name="connsiteY4" fmla="*/ 1096300 h 3521874"/>
                <a:gd name="connsiteX5" fmla="*/ 1982005 w 2352860"/>
                <a:gd name="connsiteY5" fmla="*/ 1640112 h 3521874"/>
                <a:gd name="connsiteX6" fmla="*/ 2352734 w 2352860"/>
                <a:gd name="connsiteY6" fmla="*/ 2080415 h 3521874"/>
                <a:gd name="connsiteX7" fmla="*/ 1882614 w 2352860"/>
                <a:gd name="connsiteY7" fmla="*/ 2621104 h 3521874"/>
                <a:gd name="connsiteX8" fmla="*/ 1719470 w 2352860"/>
                <a:gd name="connsiteY8" fmla="*/ 3303213 h 3521874"/>
                <a:gd name="connsiteX9" fmla="*/ 1033670 w 2352860"/>
                <a:gd name="connsiteY9" fmla="*/ 3352908 h 3521874"/>
                <a:gd name="connsiteX10" fmla="*/ 357809 w 2352860"/>
                <a:gd name="connsiteY10" fmla="*/ 3521874 h 3521874"/>
                <a:gd name="connsiteX11" fmla="*/ 0 w 2352860"/>
                <a:gd name="connsiteY11" fmla="*/ 2736682 h 3521874"/>
                <a:gd name="connsiteX12" fmla="*/ 9939 w 2352860"/>
                <a:gd name="connsiteY12" fmla="*/ 540134 h 3521874"/>
                <a:gd name="connsiteX13" fmla="*/ 467139 w 2352860"/>
                <a:gd name="connsiteY13" fmla="*/ 3421 h 3521874"/>
                <a:gd name="connsiteX0" fmla="*/ 467139 w 2352860"/>
                <a:gd name="connsiteY0" fmla="*/ 3421 h 3521874"/>
                <a:gd name="connsiteX1" fmla="*/ 991074 w 2352860"/>
                <a:gd name="connsiteY1" fmla="*/ 364496 h 3521874"/>
                <a:gd name="connsiteX2" fmla="*/ 1597361 w 2352860"/>
                <a:gd name="connsiteY2" fmla="*/ 304435 h 3521874"/>
                <a:gd name="connsiteX3" fmla="*/ 1762919 w 2352860"/>
                <a:gd name="connsiteY3" fmla="*/ 741899 h 3521874"/>
                <a:gd name="connsiteX4" fmla="*/ 2190300 w 2352860"/>
                <a:gd name="connsiteY4" fmla="*/ 1096300 h 3521874"/>
                <a:gd name="connsiteX5" fmla="*/ 1982005 w 2352860"/>
                <a:gd name="connsiteY5" fmla="*/ 1640112 h 3521874"/>
                <a:gd name="connsiteX6" fmla="*/ 2352734 w 2352860"/>
                <a:gd name="connsiteY6" fmla="*/ 2080415 h 3521874"/>
                <a:gd name="connsiteX7" fmla="*/ 1882614 w 2352860"/>
                <a:gd name="connsiteY7" fmla="*/ 2608041 h 3521874"/>
                <a:gd name="connsiteX8" fmla="*/ 1719470 w 2352860"/>
                <a:gd name="connsiteY8" fmla="*/ 3303213 h 3521874"/>
                <a:gd name="connsiteX9" fmla="*/ 1033670 w 2352860"/>
                <a:gd name="connsiteY9" fmla="*/ 3352908 h 3521874"/>
                <a:gd name="connsiteX10" fmla="*/ 357809 w 2352860"/>
                <a:gd name="connsiteY10" fmla="*/ 3521874 h 3521874"/>
                <a:gd name="connsiteX11" fmla="*/ 0 w 2352860"/>
                <a:gd name="connsiteY11" fmla="*/ 2736682 h 3521874"/>
                <a:gd name="connsiteX12" fmla="*/ 9939 w 2352860"/>
                <a:gd name="connsiteY12" fmla="*/ 540134 h 3521874"/>
                <a:gd name="connsiteX13" fmla="*/ 467139 w 2352860"/>
                <a:gd name="connsiteY13" fmla="*/ 3421 h 3521874"/>
                <a:gd name="connsiteX0" fmla="*/ 467139 w 2352860"/>
                <a:gd name="connsiteY0" fmla="*/ 3421 h 3521874"/>
                <a:gd name="connsiteX1" fmla="*/ 991074 w 2352860"/>
                <a:gd name="connsiteY1" fmla="*/ 364496 h 3521874"/>
                <a:gd name="connsiteX2" fmla="*/ 1597361 w 2352860"/>
                <a:gd name="connsiteY2" fmla="*/ 304435 h 3521874"/>
                <a:gd name="connsiteX3" fmla="*/ 1762919 w 2352860"/>
                <a:gd name="connsiteY3" fmla="*/ 741899 h 3521874"/>
                <a:gd name="connsiteX4" fmla="*/ 2190300 w 2352860"/>
                <a:gd name="connsiteY4" fmla="*/ 1096300 h 3521874"/>
                <a:gd name="connsiteX5" fmla="*/ 1982005 w 2352860"/>
                <a:gd name="connsiteY5" fmla="*/ 1640112 h 3521874"/>
                <a:gd name="connsiteX6" fmla="*/ 2352734 w 2352860"/>
                <a:gd name="connsiteY6" fmla="*/ 2080415 h 3521874"/>
                <a:gd name="connsiteX7" fmla="*/ 1882614 w 2352860"/>
                <a:gd name="connsiteY7" fmla="*/ 2608041 h 3521874"/>
                <a:gd name="connsiteX8" fmla="*/ 1719470 w 2352860"/>
                <a:gd name="connsiteY8" fmla="*/ 3303213 h 3521874"/>
                <a:gd name="connsiteX9" fmla="*/ 1033670 w 2352860"/>
                <a:gd name="connsiteY9" fmla="*/ 3352908 h 3521874"/>
                <a:gd name="connsiteX10" fmla="*/ 357809 w 2352860"/>
                <a:gd name="connsiteY10" fmla="*/ 3521874 h 3521874"/>
                <a:gd name="connsiteX11" fmla="*/ 0 w 2352860"/>
                <a:gd name="connsiteY11" fmla="*/ 2736682 h 3521874"/>
                <a:gd name="connsiteX12" fmla="*/ 9939 w 2352860"/>
                <a:gd name="connsiteY12" fmla="*/ 540134 h 3521874"/>
                <a:gd name="connsiteX13" fmla="*/ 467139 w 2352860"/>
                <a:gd name="connsiteY13" fmla="*/ 3421 h 3521874"/>
                <a:gd name="connsiteX0" fmla="*/ 467139 w 2352734"/>
                <a:gd name="connsiteY0" fmla="*/ 3421 h 3521874"/>
                <a:gd name="connsiteX1" fmla="*/ 991074 w 2352734"/>
                <a:gd name="connsiteY1" fmla="*/ 364496 h 3521874"/>
                <a:gd name="connsiteX2" fmla="*/ 1597361 w 2352734"/>
                <a:gd name="connsiteY2" fmla="*/ 304435 h 3521874"/>
                <a:gd name="connsiteX3" fmla="*/ 1762919 w 2352734"/>
                <a:gd name="connsiteY3" fmla="*/ 741899 h 3521874"/>
                <a:gd name="connsiteX4" fmla="*/ 2190300 w 2352734"/>
                <a:gd name="connsiteY4" fmla="*/ 1096300 h 3521874"/>
                <a:gd name="connsiteX5" fmla="*/ 1982005 w 2352734"/>
                <a:gd name="connsiteY5" fmla="*/ 1640112 h 3521874"/>
                <a:gd name="connsiteX6" fmla="*/ 2352734 w 2352734"/>
                <a:gd name="connsiteY6" fmla="*/ 2080415 h 3521874"/>
                <a:gd name="connsiteX7" fmla="*/ 1882614 w 2352734"/>
                <a:gd name="connsiteY7" fmla="*/ 2608041 h 3521874"/>
                <a:gd name="connsiteX8" fmla="*/ 1719470 w 2352734"/>
                <a:gd name="connsiteY8" fmla="*/ 3303213 h 3521874"/>
                <a:gd name="connsiteX9" fmla="*/ 1033670 w 2352734"/>
                <a:gd name="connsiteY9" fmla="*/ 3352908 h 3521874"/>
                <a:gd name="connsiteX10" fmla="*/ 357809 w 2352734"/>
                <a:gd name="connsiteY10" fmla="*/ 3521874 h 3521874"/>
                <a:gd name="connsiteX11" fmla="*/ 0 w 2352734"/>
                <a:gd name="connsiteY11" fmla="*/ 2736682 h 3521874"/>
                <a:gd name="connsiteX12" fmla="*/ 9939 w 2352734"/>
                <a:gd name="connsiteY12" fmla="*/ 540134 h 3521874"/>
                <a:gd name="connsiteX13" fmla="*/ 467139 w 2352734"/>
                <a:gd name="connsiteY13" fmla="*/ 3421 h 3521874"/>
                <a:gd name="connsiteX0" fmla="*/ 467139 w 2352760"/>
                <a:gd name="connsiteY0" fmla="*/ 3421 h 3521874"/>
                <a:gd name="connsiteX1" fmla="*/ 991074 w 2352760"/>
                <a:gd name="connsiteY1" fmla="*/ 364496 h 3521874"/>
                <a:gd name="connsiteX2" fmla="*/ 1597361 w 2352760"/>
                <a:gd name="connsiteY2" fmla="*/ 304435 h 3521874"/>
                <a:gd name="connsiteX3" fmla="*/ 1762919 w 2352760"/>
                <a:gd name="connsiteY3" fmla="*/ 741899 h 3521874"/>
                <a:gd name="connsiteX4" fmla="*/ 2190300 w 2352760"/>
                <a:gd name="connsiteY4" fmla="*/ 1096300 h 3521874"/>
                <a:gd name="connsiteX5" fmla="*/ 1982005 w 2352760"/>
                <a:gd name="connsiteY5" fmla="*/ 1640112 h 3521874"/>
                <a:gd name="connsiteX6" fmla="*/ 2352734 w 2352760"/>
                <a:gd name="connsiteY6" fmla="*/ 2080415 h 3521874"/>
                <a:gd name="connsiteX7" fmla="*/ 1882614 w 2352760"/>
                <a:gd name="connsiteY7" fmla="*/ 2608041 h 3521874"/>
                <a:gd name="connsiteX8" fmla="*/ 1719470 w 2352760"/>
                <a:gd name="connsiteY8" fmla="*/ 3303213 h 3521874"/>
                <a:gd name="connsiteX9" fmla="*/ 1033670 w 2352760"/>
                <a:gd name="connsiteY9" fmla="*/ 3352908 h 3521874"/>
                <a:gd name="connsiteX10" fmla="*/ 357809 w 2352760"/>
                <a:gd name="connsiteY10" fmla="*/ 3521874 h 3521874"/>
                <a:gd name="connsiteX11" fmla="*/ 0 w 2352760"/>
                <a:gd name="connsiteY11" fmla="*/ 2736682 h 3521874"/>
                <a:gd name="connsiteX12" fmla="*/ 9939 w 2352760"/>
                <a:gd name="connsiteY12" fmla="*/ 540134 h 3521874"/>
                <a:gd name="connsiteX13" fmla="*/ 467139 w 2352760"/>
                <a:gd name="connsiteY13" fmla="*/ 3421 h 3521874"/>
                <a:gd name="connsiteX0" fmla="*/ 467139 w 2349495"/>
                <a:gd name="connsiteY0" fmla="*/ 3421 h 3521874"/>
                <a:gd name="connsiteX1" fmla="*/ 991074 w 2349495"/>
                <a:gd name="connsiteY1" fmla="*/ 364496 h 3521874"/>
                <a:gd name="connsiteX2" fmla="*/ 1597361 w 2349495"/>
                <a:gd name="connsiteY2" fmla="*/ 304435 h 3521874"/>
                <a:gd name="connsiteX3" fmla="*/ 1762919 w 2349495"/>
                <a:gd name="connsiteY3" fmla="*/ 741899 h 3521874"/>
                <a:gd name="connsiteX4" fmla="*/ 2190300 w 2349495"/>
                <a:gd name="connsiteY4" fmla="*/ 1096300 h 3521874"/>
                <a:gd name="connsiteX5" fmla="*/ 1982005 w 2349495"/>
                <a:gd name="connsiteY5" fmla="*/ 1640112 h 3521874"/>
                <a:gd name="connsiteX6" fmla="*/ 2349468 w 2349495"/>
                <a:gd name="connsiteY6" fmla="*/ 2100010 h 3521874"/>
                <a:gd name="connsiteX7" fmla="*/ 1882614 w 2349495"/>
                <a:gd name="connsiteY7" fmla="*/ 2608041 h 3521874"/>
                <a:gd name="connsiteX8" fmla="*/ 1719470 w 2349495"/>
                <a:gd name="connsiteY8" fmla="*/ 3303213 h 3521874"/>
                <a:gd name="connsiteX9" fmla="*/ 1033670 w 2349495"/>
                <a:gd name="connsiteY9" fmla="*/ 3352908 h 3521874"/>
                <a:gd name="connsiteX10" fmla="*/ 357809 w 2349495"/>
                <a:gd name="connsiteY10" fmla="*/ 3521874 h 3521874"/>
                <a:gd name="connsiteX11" fmla="*/ 0 w 2349495"/>
                <a:gd name="connsiteY11" fmla="*/ 2736682 h 3521874"/>
                <a:gd name="connsiteX12" fmla="*/ 9939 w 2349495"/>
                <a:gd name="connsiteY12" fmla="*/ 540134 h 3521874"/>
                <a:gd name="connsiteX13" fmla="*/ 467139 w 2349495"/>
                <a:gd name="connsiteY13" fmla="*/ 3421 h 3521874"/>
                <a:gd name="connsiteX0" fmla="*/ 467139 w 2349495"/>
                <a:gd name="connsiteY0" fmla="*/ 3421 h 3521874"/>
                <a:gd name="connsiteX1" fmla="*/ 991074 w 2349495"/>
                <a:gd name="connsiteY1" fmla="*/ 364496 h 3521874"/>
                <a:gd name="connsiteX2" fmla="*/ 1597361 w 2349495"/>
                <a:gd name="connsiteY2" fmla="*/ 304435 h 3521874"/>
                <a:gd name="connsiteX3" fmla="*/ 1762919 w 2349495"/>
                <a:gd name="connsiteY3" fmla="*/ 741899 h 3521874"/>
                <a:gd name="connsiteX4" fmla="*/ 2190300 w 2349495"/>
                <a:gd name="connsiteY4" fmla="*/ 1096300 h 3521874"/>
                <a:gd name="connsiteX5" fmla="*/ 1982005 w 2349495"/>
                <a:gd name="connsiteY5" fmla="*/ 1640112 h 3521874"/>
                <a:gd name="connsiteX6" fmla="*/ 2349468 w 2349495"/>
                <a:gd name="connsiteY6" fmla="*/ 2100010 h 3521874"/>
                <a:gd name="connsiteX7" fmla="*/ 1869551 w 2349495"/>
                <a:gd name="connsiteY7" fmla="*/ 2608041 h 3521874"/>
                <a:gd name="connsiteX8" fmla="*/ 1719470 w 2349495"/>
                <a:gd name="connsiteY8" fmla="*/ 3303213 h 3521874"/>
                <a:gd name="connsiteX9" fmla="*/ 1033670 w 2349495"/>
                <a:gd name="connsiteY9" fmla="*/ 3352908 h 3521874"/>
                <a:gd name="connsiteX10" fmla="*/ 357809 w 2349495"/>
                <a:gd name="connsiteY10" fmla="*/ 3521874 h 3521874"/>
                <a:gd name="connsiteX11" fmla="*/ 0 w 2349495"/>
                <a:gd name="connsiteY11" fmla="*/ 2736682 h 3521874"/>
                <a:gd name="connsiteX12" fmla="*/ 9939 w 2349495"/>
                <a:gd name="connsiteY12" fmla="*/ 540134 h 3521874"/>
                <a:gd name="connsiteX13" fmla="*/ 467139 w 2349495"/>
                <a:gd name="connsiteY13" fmla="*/ 3421 h 3521874"/>
                <a:gd name="connsiteX0" fmla="*/ 467139 w 2349495"/>
                <a:gd name="connsiteY0" fmla="*/ 3421 h 3521874"/>
                <a:gd name="connsiteX1" fmla="*/ 991074 w 2349495"/>
                <a:gd name="connsiteY1" fmla="*/ 364496 h 3521874"/>
                <a:gd name="connsiteX2" fmla="*/ 1597361 w 2349495"/>
                <a:gd name="connsiteY2" fmla="*/ 304435 h 3521874"/>
                <a:gd name="connsiteX3" fmla="*/ 1762919 w 2349495"/>
                <a:gd name="connsiteY3" fmla="*/ 741899 h 3521874"/>
                <a:gd name="connsiteX4" fmla="*/ 2190300 w 2349495"/>
                <a:gd name="connsiteY4" fmla="*/ 1096300 h 3521874"/>
                <a:gd name="connsiteX5" fmla="*/ 1982005 w 2349495"/>
                <a:gd name="connsiteY5" fmla="*/ 1640112 h 3521874"/>
                <a:gd name="connsiteX6" fmla="*/ 2349468 w 2349495"/>
                <a:gd name="connsiteY6" fmla="*/ 2100010 h 3521874"/>
                <a:gd name="connsiteX7" fmla="*/ 1869551 w 2349495"/>
                <a:gd name="connsiteY7" fmla="*/ 2608041 h 3521874"/>
                <a:gd name="connsiteX8" fmla="*/ 1719470 w 2349495"/>
                <a:gd name="connsiteY8" fmla="*/ 3303213 h 3521874"/>
                <a:gd name="connsiteX9" fmla="*/ 1033670 w 2349495"/>
                <a:gd name="connsiteY9" fmla="*/ 3352908 h 3521874"/>
                <a:gd name="connsiteX10" fmla="*/ 357809 w 2349495"/>
                <a:gd name="connsiteY10" fmla="*/ 3521874 h 3521874"/>
                <a:gd name="connsiteX11" fmla="*/ 0 w 2349495"/>
                <a:gd name="connsiteY11" fmla="*/ 2736682 h 3521874"/>
                <a:gd name="connsiteX12" fmla="*/ 9939 w 2349495"/>
                <a:gd name="connsiteY12" fmla="*/ 540134 h 3521874"/>
                <a:gd name="connsiteX13" fmla="*/ 467139 w 2349495"/>
                <a:gd name="connsiteY13" fmla="*/ 3421 h 3521874"/>
                <a:gd name="connsiteX0" fmla="*/ 467139 w 2349495"/>
                <a:gd name="connsiteY0" fmla="*/ 3421 h 3521874"/>
                <a:gd name="connsiteX1" fmla="*/ 991074 w 2349495"/>
                <a:gd name="connsiteY1" fmla="*/ 364496 h 3521874"/>
                <a:gd name="connsiteX2" fmla="*/ 1597361 w 2349495"/>
                <a:gd name="connsiteY2" fmla="*/ 304435 h 3521874"/>
                <a:gd name="connsiteX3" fmla="*/ 1762919 w 2349495"/>
                <a:gd name="connsiteY3" fmla="*/ 741899 h 3521874"/>
                <a:gd name="connsiteX4" fmla="*/ 2190300 w 2349495"/>
                <a:gd name="connsiteY4" fmla="*/ 1096300 h 3521874"/>
                <a:gd name="connsiteX5" fmla="*/ 1982005 w 2349495"/>
                <a:gd name="connsiteY5" fmla="*/ 1640112 h 3521874"/>
                <a:gd name="connsiteX6" fmla="*/ 2349468 w 2349495"/>
                <a:gd name="connsiteY6" fmla="*/ 2100010 h 3521874"/>
                <a:gd name="connsiteX7" fmla="*/ 1869551 w 2349495"/>
                <a:gd name="connsiteY7" fmla="*/ 2608041 h 3521874"/>
                <a:gd name="connsiteX8" fmla="*/ 1690079 w 2349495"/>
                <a:gd name="connsiteY8" fmla="*/ 3264025 h 3521874"/>
                <a:gd name="connsiteX9" fmla="*/ 1033670 w 2349495"/>
                <a:gd name="connsiteY9" fmla="*/ 3352908 h 3521874"/>
                <a:gd name="connsiteX10" fmla="*/ 357809 w 2349495"/>
                <a:gd name="connsiteY10" fmla="*/ 3521874 h 3521874"/>
                <a:gd name="connsiteX11" fmla="*/ 0 w 2349495"/>
                <a:gd name="connsiteY11" fmla="*/ 2736682 h 3521874"/>
                <a:gd name="connsiteX12" fmla="*/ 9939 w 2349495"/>
                <a:gd name="connsiteY12" fmla="*/ 540134 h 3521874"/>
                <a:gd name="connsiteX13" fmla="*/ 467139 w 2349495"/>
                <a:gd name="connsiteY13" fmla="*/ 3421 h 3521874"/>
                <a:gd name="connsiteX0" fmla="*/ 467139 w 2349495"/>
                <a:gd name="connsiteY0" fmla="*/ 3421 h 3521874"/>
                <a:gd name="connsiteX1" fmla="*/ 991074 w 2349495"/>
                <a:gd name="connsiteY1" fmla="*/ 364496 h 3521874"/>
                <a:gd name="connsiteX2" fmla="*/ 1597361 w 2349495"/>
                <a:gd name="connsiteY2" fmla="*/ 304435 h 3521874"/>
                <a:gd name="connsiteX3" fmla="*/ 1762919 w 2349495"/>
                <a:gd name="connsiteY3" fmla="*/ 741899 h 3521874"/>
                <a:gd name="connsiteX4" fmla="*/ 2190300 w 2349495"/>
                <a:gd name="connsiteY4" fmla="*/ 1096300 h 3521874"/>
                <a:gd name="connsiteX5" fmla="*/ 1982005 w 2349495"/>
                <a:gd name="connsiteY5" fmla="*/ 1640112 h 3521874"/>
                <a:gd name="connsiteX6" fmla="*/ 2349468 w 2349495"/>
                <a:gd name="connsiteY6" fmla="*/ 2100010 h 3521874"/>
                <a:gd name="connsiteX7" fmla="*/ 1869551 w 2349495"/>
                <a:gd name="connsiteY7" fmla="*/ 2608041 h 3521874"/>
                <a:gd name="connsiteX8" fmla="*/ 1690079 w 2349495"/>
                <a:gd name="connsiteY8" fmla="*/ 3264025 h 3521874"/>
                <a:gd name="connsiteX9" fmla="*/ 1033670 w 2349495"/>
                <a:gd name="connsiteY9" fmla="*/ 3352908 h 3521874"/>
                <a:gd name="connsiteX10" fmla="*/ 357809 w 2349495"/>
                <a:gd name="connsiteY10" fmla="*/ 3521874 h 3521874"/>
                <a:gd name="connsiteX11" fmla="*/ 0 w 2349495"/>
                <a:gd name="connsiteY11" fmla="*/ 2736682 h 3521874"/>
                <a:gd name="connsiteX12" fmla="*/ 9939 w 2349495"/>
                <a:gd name="connsiteY12" fmla="*/ 540134 h 3521874"/>
                <a:gd name="connsiteX13" fmla="*/ 467139 w 2349495"/>
                <a:gd name="connsiteY13" fmla="*/ 3421 h 3521874"/>
                <a:gd name="connsiteX0" fmla="*/ 467139 w 2349495"/>
                <a:gd name="connsiteY0" fmla="*/ 3421 h 3521874"/>
                <a:gd name="connsiteX1" fmla="*/ 991074 w 2349495"/>
                <a:gd name="connsiteY1" fmla="*/ 364496 h 3521874"/>
                <a:gd name="connsiteX2" fmla="*/ 1597361 w 2349495"/>
                <a:gd name="connsiteY2" fmla="*/ 304435 h 3521874"/>
                <a:gd name="connsiteX3" fmla="*/ 1762919 w 2349495"/>
                <a:gd name="connsiteY3" fmla="*/ 741899 h 3521874"/>
                <a:gd name="connsiteX4" fmla="*/ 2190300 w 2349495"/>
                <a:gd name="connsiteY4" fmla="*/ 1096300 h 3521874"/>
                <a:gd name="connsiteX5" fmla="*/ 1982005 w 2349495"/>
                <a:gd name="connsiteY5" fmla="*/ 1640112 h 3521874"/>
                <a:gd name="connsiteX6" fmla="*/ 2349468 w 2349495"/>
                <a:gd name="connsiteY6" fmla="*/ 2100010 h 3521874"/>
                <a:gd name="connsiteX7" fmla="*/ 1869551 w 2349495"/>
                <a:gd name="connsiteY7" fmla="*/ 2608041 h 3521874"/>
                <a:gd name="connsiteX8" fmla="*/ 1686813 w 2349495"/>
                <a:gd name="connsiteY8" fmla="*/ 3254228 h 3521874"/>
                <a:gd name="connsiteX9" fmla="*/ 1033670 w 2349495"/>
                <a:gd name="connsiteY9" fmla="*/ 3352908 h 3521874"/>
                <a:gd name="connsiteX10" fmla="*/ 357809 w 2349495"/>
                <a:gd name="connsiteY10" fmla="*/ 3521874 h 3521874"/>
                <a:gd name="connsiteX11" fmla="*/ 0 w 2349495"/>
                <a:gd name="connsiteY11" fmla="*/ 2736682 h 3521874"/>
                <a:gd name="connsiteX12" fmla="*/ 9939 w 2349495"/>
                <a:gd name="connsiteY12" fmla="*/ 540134 h 3521874"/>
                <a:gd name="connsiteX13" fmla="*/ 467139 w 2349495"/>
                <a:gd name="connsiteY13" fmla="*/ 3421 h 3521874"/>
                <a:gd name="connsiteX0" fmla="*/ 467139 w 2349495"/>
                <a:gd name="connsiteY0" fmla="*/ 3421 h 3521874"/>
                <a:gd name="connsiteX1" fmla="*/ 991074 w 2349495"/>
                <a:gd name="connsiteY1" fmla="*/ 364496 h 3521874"/>
                <a:gd name="connsiteX2" fmla="*/ 1597361 w 2349495"/>
                <a:gd name="connsiteY2" fmla="*/ 304435 h 3521874"/>
                <a:gd name="connsiteX3" fmla="*/ 1762919 w 2349495"/>
                <a:gd name="connsiteY3" fmla="*/ 741899 h 3521874"/>
                <a:gd name="connsiteX4" fmla="*/ 2190300 w 2349495"/>
                <a:gd name="connsiteY4" fmla="*/ 1096300 h 3521874"/>
                <a:gd name="connsiteX5" fmla="*/ 1982005 w 2349495"/>
                <a:gd name="connsiteY5" fmla="*/ 1640112 h 3521874"/>
                <a:gd name="connsiteX6" fmla="*/ 2349468 w 2349495"/>
                <a:gd name="connsiteY6" fmla="*/ 2100010 h 3521874"/>
                <a:gd name="connsiteX7" fmla="*/ 1869551 w 2349495"/>
                <a:gd name="connsiteY7" fmla="*/ 2608041 h 3521874"/>
                <a:gd name="connsiteX8" fmla="*/ 1686813 w 2349495"/>
                <a:gd name="connsiteY8" fmla="*/ 3254228 h 3521874"/>
                <a:gd name="connsiteX9" fmla="*/ 1033670 w 2349495"/>
                <a:gd name="connsiteY9" fmla="*/ 3352908 h 3521874"/>
                <a:gd name="connsiteX10" fmla="*/ 357809 w 2349495"/>
                <a:gd name="connsiteY10" fmla="*/ 3521874 h 3521874"/>
                <a:gd name="connsiteX11" fmla="*/ 0 w 2349495"/>
                <a:gd name="connsiteY11" fmla="*/ 2736682 h 3521874"/>
                <a:gd name="connsiteX12" fmla="*/ 9939 w 2349495"/>
                <a:gd name="connsiteY12" fmla="*/ 540134 h 3521874"/>
                <a:gd name="connsiteX13" fmla="*/ 467139 w 2349495"/>
                <a:gd name="connsiteY13" fmla="*/ 3421 h 3521874"/>
                <a:gd name="connsiteX0" fmla="*/ 467139 w 2349495"/>
                <a:gd name="connsiteY0" fmla="*/ 3421 h 3521874"/>
                <a:gd name="connsiteX1" fmla="*/ 991074 w 2349495"/>
                <a:gd name="connsiteY1" fmla="*/ 364496 h 3521874"/>
                <a:gd name="connsiteX2" fmla="*/ 1597361 w 2349495"/>
                <a:gd name="connsiteY2" fmla="*/ 304435 h 3521874"/>
                <a:gd name="connsiteX3" fmla="*/ 1762919 w 2349495"/>
                <a:gd name="connsiteY3" fmla="*/ 741899 h 3521874"/>
                <a:gd name="connsiteX4" fmla="*/ 2190300 w 2349495"/>
                <a:gd name="connsiteY4" fmla="*/ 1096300 h 3521874"/>
                <a:gd name="connsiteX5" fmla="*/ 1982005 w 2349495"/>
                <a:gd name="connsiteY5" fmla="*/ 1640112 h 3521874"/>
                <a:gd name="connsiteX6" fmla="*/ 2349468 w 2349495"/>
                <a:gd name="connsiteY6" fmla="*/ 2100010 h 3521874"/>
                <a:gd name="connsiteX7" fmla="*/ 1869551 w 2349495"/>
                <a:gd name="connsiteY7" fmla="*/ 2608041 h 3521874"/>
                <a:gd name="connsiteX8" fmla="*/ 1686813 w 2349495"/>
                <a:gd name="connsiteY8" fmla="*/ 3254228 h 3521874"/>
                <a:gd name="connsiteX9" fmla="*/ 1108782 w 2349495"/>
                <a:gd name="connsiteY9" fmla="*/ 3333313 h 3521874"/>
                <a:gd name="connsiteX10" fmla="*/ 357809 w 2349495"/>
                <a:gd name="connsiteY10" fmla="*/ 3521874 h 3521874"/>
                <a:gd name="connsiteX11" fmla="*/ 0 w 2349495"/>
                <a:gd name="connsiteY11" fmla="*/ 2736682 h 3521874"/>
                <a:gd name="connsiteX12" fmla="*/ 9939 w 2349495"/>
                <a:gd name="connsiteY12" fmla="*/ 540134 h 3521874"/>
                <a:gd name="connsiteX13" fmla="*/ 467139 w 2349495"/>
                <a:gd name="connsiteY13" fmla="*/ 3421 h 3521874"/>
                <a:gd name="connsiteX0" fmla="*/ 467139 w 2349495"/>
                <a:gd name="connsiteY0" fmla="*/ 3421 h 3521874"/>
                <a:gd name="connsiteX1" fmla="*/ 991074 w 2349495"/>
                <a:gd name="connsiteY1" fmla="*/ 364496 h 3521874"/>
                <a:gd name="connsiteX2" fmla="*/ 1597361 w 2349495"/>
                <a:gd name="connsiteY2" fmla="*/ 304435 h 3521874"/>
                <a:gd name="connsiteX3" fmla="*/ 1762919 w 2349495"/>
                <a:gd name="connsiteY3" fmla="*/ 741899 h 3521874"/>
                <a:gd name="connsiteX4" fmla="*/ 2190300 w 2349495"/>
                <a:gd name="connsiteY4" fmla="*/ 1096300 h 3521874"/>
                <a:gd name="connsiteX5" fmla="*/ 1982005 w 2349495"/>
                <a:gd name="connsiteY5" fmla="*/ 1640112 h 3521874"/>
                <a:gd name="connsiteX6" fmla="*/ 2349468 w 2349495"/>
                <a:gd name="connsiteY6" fmla="*/ 2100010 h 3521874"/>
                <a:gd name="connsiteX7" fmla="*/ 1869551 w 2349495"/>
                <a:gd name="connsiteY7" fmla="*/ 2608041 h 3521874"/>
                <a:gd name="connsiteX8" fmla="*/ 1686813 w 2349495"/>
                <a:gd name="connsiteY8" fmla="*/ 3254228 h 3521874"/>
                <a:gd name="connsiteX9" fmla="*/ 1108782 w 2349495"/>
                <a:gd name="connsiteY9" fmla="*/ 3333313 h 3521874"/>
                <a:gd name="connsiteX10" fmla="*/ 357809 w 2349495"/>
                <a:gd name="connsiteY10" fmla="*/ 3521874 h 3521874"/>
                <a:gd name="connsiteX11" fmla="*/ 0 w 2349495"/>
                <a:gd name="connsiteY11" fmla="*/ 2736682 h 3521874"/>
                <a:gd name="connsiteX12" fmla="*/ 9939 w 2349495"/>
                <a:gd name="connsiteY12" fmla="*/ 540134 h 3521874"/>
                <a:gd name="connsiteX13" fmla="*/ 467139 w 2349495"/>
                <a:gd name="connsiteY13" fmla="*/ 3421 h 3521874"/>
                <a:gd name="connsiteX0" fmla="*/ 467139 w 2349495"/>
                <a:gd name="connsiteY0" fmla="*/ 3421 h 3521874"/>
                <a:gd name="connsiteX1" fmla="*/ 991074 w 2349495"/>
                <a:gd name="connsiteY1" fmla="*/ 364496 h 3521874"/>
                <a:gd name="connsiteX2" fmla="*/ 1597361 w 2349495"/>
                <a:gd name="connsiteY2" fmla="*/ 304435 h 3521874"/>
                <a:gd name="connsiteX3" fmla="*/ 1762919 w 2349495"/>
                <a:gd name="connsiteY3" fmla="*/ 741899 h 3521874"/>
                <a:gd name="connsiteX4" fmla="*/ 2190300 w 2349495"/>
                <a:gd name="connsiteY4" fmla="*/ 1096300 h 3521874"/>
                <a:gd name="connsiteX5" fmla="*/ 1982005 w 2349495"/>
                <a:gd name="connsiteY5" fmla="*/ 1640112 h 3521874"/>
                <a:gd name="connsiteX6" fmla="*/ 2349468 w 2349495"/>
                <a:gd name="connsiteY6" fmla="*/ 2100010 h 3521874"/>
                <a:gd name="connsiteX7" fmla="*/ 1869551 w 2349495"/>
                <a:gd name="connsiteY7" fmla="*/ 2608041 h 3521874"/>
                <a:gd name="connsiteX8" fmla="*/ 1686813 w 2349495"/>
                <a:gd name="connsiteY8" fmla="*/ 3254228 h 3521874"/>
                <a:gd name="connsiteX9" fmla="*/ 1108782 w 2349495"/>
                <a:gd name="connsiteY9" fmla="*/ 3333313 h 3521874"/>
                <a:gd name="connsiteX10" fmla="*/ 357809 w 2349495"/>
                <a:gd name="connsiteY10" fmla="*/ 3521874 h 3521874"/>
                <a:gd name="connsiteX11" fmla="*/ 0 w 2349495"/>
                <a:gd name="connsiteY11" fmla="*/ 2736682 h 3521874"/>
                <a:gd name="connsiteX12" fmla="*/ 9939 w 2349495"/>
                <a:gd name="connsiteY12" fmla="*/ 540134 h 3521874"/>
                <a:gd name="connsiteX13" fmla="*/ 467139 w 2349495"/>
                <a:gd name="connsiteY13" fmla="*/ 3421 h 3521874"/>
                <a:gd name="connsiteX0" fmla="*/ 467139 w 2349495"/>
                <a:gd name="connsiteY0" fmla="*/ 3421 h 3484067"/>
                <a:gd name="connsiteX1" fmla="*/ 991074 w 2349495"/>
                <a:gd name="connsiteY1" fmla="*/ 364496 h 3484067"/>
                <a:gd name="connsiteX2" fmla="*/ 1597361 w 2349495"/>
                <a:gd name="connsiteY2" fmla="*/ 304435 h 3484067"/>
                <a:gd name="connsiteX3" fmla="*/ 1762919 w 2349495"/>
                <a:gd name="connsiteY3" fmla="*/ 741899 h 3484067"/>
                <a:gd name="connsiteX4" fmla="*/ 2190300 w 2349495"/>
                <a:gd name="connsiteY4" fmla="*/ 1096300 h 3484067"/>
                <a:gd name="connsiteX5" fmla="*/ 1982005 w 2349495"/>
                <a:gd name="connsiteY5" fmla="*/ 1640112 h 3484067"/>
                <a:gd name="connsiteX6" fmla="*/ 2349468 w 2349495"/>
                <a:gd name="connsiteY6" fmla="*/ 2100010 h 3484067"/>
                <a:gd name="connsiteX7" fmla="*/ 1869551 w 2349495"/>
                <a:gd name="connsiteY7" fmla="*/ 2608041 h 3484067"/>
                <a:gd name="connsiteX8" fmla="*/ 1686813 w 2349495"/>
                <a:gd name="connsiteY8" fmla="*/ 3254228 h 3484067"/>
                <a:gd name="connsiteX9" fmla="*/ 1108782 w 2349495"/>
                <a:gd name="connsiteY9" fmla="*/ 3333313 h 3484067"/>
                <a:gd name="connsiteX10" fmla="*/ 364340 w 2349495"/>
                <a:gd name="connsiteY10" fmla="*/ 3469622 h 3484067"/>
                <a:gd name="connsiteX11" fmla="*/ 0 w 2349495"/>
                <a:gd name="connsiteY11" fmla="*/ 2736682 h 3484067"/>
                <a:gd name="connsiteX12" fmla="*/ 9939 w 2349495"/>
                <a:gd name="connsiteY12" fmla="*/ 540134 h 3484067"/>
                <a:gd name="connsiteX13" fmla="*/ 467139 w 2349495"/>
                <a:gd name="connsiteY13" fmla="*/ 3421 h 3484067"/>
                <a:gd name="connsiteX0" fmla="*/ 467139 w 2349495"/>
                <a:gd name="connsiteY0" fmla="*/ 3421 h 3480224"/>
                <a:gd name="connsiteX1" fmla="*/ 991074 w 2349495"/>
                <a:gd name="connsiteY1" fmla="*/ 364496 h 3480224"/>
                <a:gd name="connsiteX2" fmla="*/ 1597361 w 2349495"/>
                <a:gd name="connsiteY2" fmla="*/ 304435 h 3480224"/>
                <a:gd name="connsiteX3" fmla="*/ 1762919 w 2349495"/>
                <a:gd name="connsiteY3" fmla="*/ 741899 h 3480224"/>
                <a:gd name="connsiteX4" fmla="*/ 2190300 w 2349495"/>
                <a:gd name="connsiteY4" fmla="*/ 1096300 h 3480224"/>
                <a:gd name="connsiteX5" fmla="*/ 1982005 w 2349495"/>
                <a:gd name="connsiteY5" fmla="*/ 1640112 h 3480224"/>
                <a:gd name="connsiteX6" fmla="*/ 2349468 w 2349495"/>
                <a:gd name="connsiteY6" fmla="*/ 2100010 h 3480224"/>
                <a:gd name="connsiteX7" fmla="*/ 1869551 w 2349495"/>
                <a:gd name="connsiteY7" fmla="*/ 2608041 h 3480224"/>
                <a:gd name="connsiteX8" fmla="*/ 1686813 w 2349495"/>
                <a:gd name="connsiteY8" fmla="*/ 3254228 h 3480224"/>
                <a:gd name="connsiteX9" fmla="*/ 1108782 w 2349495"/>
                <a:gd name="connsiteY9" fmla="*/ 3333313 h 3480224"/>
                <a:gd name="connsiteX10" fmla="*/ 370871 w 2349495"/>
                <a:gd name="connsiteY10" fmla="*/ 3459825 h 3480224"/>
                <a:gd name="connsiteX11" fmla="*/ 0 w 2349495"/>
                <a:gd name="connsiteY11" fmla="*/ 2736682 h 3480224"/>
                <a:gd name="connsiteX12" fmla="*/ 9939 w 2349495"/>
                <a:gd name="connsiteY12" fmla="*/ 540134 h 3480224"/>
                <a:gd name="connsiteX13" fmla="*/ 467139 w 2349495"/>
                <a:gd name="connsiteY13" fmla="*/ 3421 h 3480224"/>
                <a:gd name="connsiteX0" fmla="*/ 467139 w 2349495"/>
                <a:gd name="connsiteY0" fmla="*/ 3421 h 3552207"/>
                <a:gd name="connsiteX1" fmla="*/ 991074 w 2349495"/>
                <a:gd name="connsiteY1" fmla="*/ 364496 h 3552207"/>
                <a:gd name="connsiteX2" fmla="*/ 1597361 w 2349495"/>
                <a:gd name="connsiteY2" fmla="*/ 304435 h 3552207"/>
                <a:gd name="connsiteX3" fmla="*/ 1762919 w 2349495"/>
                <a:gd name="connsiteY3" fmla="*/ 741899 h 3552207"/>
                <a:gd name="connsiteX4" fmla="*/ 2190300 w 2349495"/>
                <a:gd name="connsiteY4" fmla="*/ 1096300 h 3552207"/>
                <a:gd name="connsiteX5" fmla="*/ 1982005 w 2349495"/>
                <a:gd name="connsiteY5" fmla="*/ 1640112 h 3552207"/>
                <a:gd name="connsiteX6" fmla="*/ 2349468 w 2349495"/>
                <a:gd name="connsiteY6" fmla="*/ 2100010 h 3552207"/>
                <a:gd name="connsiteX7" fmla="*/ 1869551 w 2349495"/>
                <a:gd name="connsiteY7" fmla="*/ 2608041 h 3552207"/>
                <a:gd name="connsiteX8" fmla="*/ 1686813 w 2349495"/>
                <a:gd name="connsiteY8" fmla="*/ 3254228 h 3552207"/>
                <a:gd name="connsiteX9" fmla="*/ 1108782 w 2349495"/>
                <a:gd name="connsiteY9" fmla="*/ 3333313 h 3552207"/>
                <a:gd name="connsiteX10" fmla="*/ 370871 w 2349495"/>
                <a:gd name="connsiteY10" fmla="*/ 3459825 h 3552207"/>
                <a:gd name="connsiteX11" fmla="*/ 0 w 2349495"/>
                <a:gd name="connsiteY11" fmla="*/ 2736682 h 3552207"/>
                <a:gd name="connsiteX12" fmla="*/ 9939 w 2349495"/>
                <a:gd name="connsiteY12" fmla="*/ 540134 h 3552207"/>
                <a:gd name="connsiteX13" fmla="*/ 467139 w 2349495"/>
                <a:gd name="connsiteY13" fmla="*/ 3421 h 3552207"/>
                <a:gd name="connsiteX0" fmla="*/ 467139 w 2349495"/>
                <a:gd name="connsiteY0" fmla="*/ 3421 h 3552207"/>
                <a:gd name="connsiteX1" fmla="*/ 991074 w 2349495"/>
                <a:gd name="connsiteY1" fmla="*/ 364496 h 3552207"/>
                <a:gd name="connsiteX2" fmla="*/ 1597361 w 2349495"/>
                <a:gd name="connsiteY2" fmla="*/ 304435 h 3552207"/>
                <a:gd name="connsiteX3" fmla="*/ 1762919 w 2349495"/>
                <a:gd name="connsiteY3" fmla="*/ 741899 h 3552207"/>
                <a:gd name="connsiteX4" fmla="*/ 2190300 w 2349495"/>
                <a:gd name="connsiteY4" fmla="*/ 1096300 h 3552207"/>
                <a:gd name="connsiteX5" fmla="*/ 1982005 w 2349495"/>
                <a:gd name="connsiteY5" fmla="*/ 1640112 h 3552207"/>
                <a:gd name="connsiteX6" fmla="*/ 2349468 w 2349495"/>
                <a:gd name="connsiteY6" fmla="*/ 2100010 h 3552207"/>
                <a:gd name="connsiteX7" fmla="*/ 1869551 w 2349495"/>
                <a:gd name="connsiteY7" fmla="*/ 2608041 h 3552207"/>
                <a:gd name="connsiteX8" fmla="*/ 1686813 w 2349495"/>
                <a:gd name="connsiteY8" fmla="*/ 3254228 h 3552207"/>
                <a:gd name="connsiteX9" fmla="*/ 1108782 w 2349495"/>
                <a:gd name="connsiteY9" fmla="*/ 3333313 h 3552207"/>
                <a:gd name="connsiteX10" fmla="*/ 370871 w 2349495"/>
                <a:gd name="connsiteY10" fmla="*/ 3459825 h 3552207"/>
                <a:gd name="connsiteX11" fmla="*/ 0 w 2349495"/>
                <a:gd name="connsiteY11" fmla="*/ 2736682 h 3552207"/>
                <a:gd name="connsiteX12" fmla="*/ 9939 w 2349495"/>
                <a:gd name="connsiteY12" fmla="*/ 540134 h 3552207"/>
                <a:gd name="connsiteX13" fmla="*/ 467139 w 2349495"/>
                <a:gd name="connsiteY13" fmla="*/ 3421 h 3552207"/>
                <a:gd name="connsiteX0" fmla="*/ 467233 w 2349589"/>
                <a:gd name="connsiteY0" fmla="*/ 3421 h 3552207"/>
                <a:gd name="connsiteX1" fmla="*/ 991168 w 2349589"/>
                <a:gd name="connsiteY1" fmla="*/ 364496 h 3552207"/>
                <a:gd name="connsiteX2" fmla="*/ 1597455 w 2349589"/>
                <a:gd name="connsiteY2" fmla="*/ 304435 h 3552207"/>
                <a:gd name="connsiteX3" fmla="*/ 1763013 w 2349589"/>
                <a:gd name="connsiteY3" fmla="*/ 741899 h 3552207"/>
                <a:gd name="connsiteX4" fmla="*/ 2190394 w 2349589"/>
                <a:gd name="connsiteY4" fmla="*/ 1096300 h 3552207"/>
                <a:gd name="connsiteX5" fmla="*/ 1982099 w 2349589"/>
                <a:gd name="connsiteY5" fmla="*/ 1640112 h 3552207"/>
                <a:gd name="connsiteX6" fmla="*/ 2349562 w 2349589"/>
                <a:gd name="connsiteY6" fmla="*/ 2100010 h 3552207"/>
                <a:gd name="connsiteX7" fmla="*/ 1869645 w 2349589"/>
                <a:gd name="connsiteY7" fmla="*/ 2608041 h 3552207"/>
                <a:gd name="connsiteX8" fmla="*/ 1686907 w 2349589"/>
                <a:gd name="connsiteY8" fmla="*/ 3254228 h 3552207"/>
                <a:gd name="connsiteX9" fmla="*/ 1108876 w 2349589"/>
                <a:gd name="connsiteY9" fmla="*/ 3333313 h 3552207"/>
                <a:gd name="connsiteX10" fmla="*/ 370965 w 2349589"/>
                <a:gd name="connsiteY10" fmla="*/ 3459825 h 3552207"/>
                <a:gd name="connsiteX11" fmla="*/ 94 w 2349589"/>
                <a:gd name="connsiteY11" fmla="*/ 2736682 h 3552207"/>
                <a:gd name="connsiteX12" fmla="*/ 10033 w 2349589"/>
                <a:gd name="connsiteY12" fmla="*/ 540134 h 3552207"/>
                <a:gd name="connsiteX13" fmla="*/ 467233 w 2349589"/>
                <a:gd name="connsiteY13" fmla="*/ 3421 h 3552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349589" h="3552207">
                  <a:moveTo>
                    <a:pt x="467233" y="3421"/>
                  </a:moveTo>
                  <a:cubicBezTo>
                    <a:pt x="734407" y="-24266"/>
                    <a:pt x="981985" y="117864"/>
                    <a:pt x="991168" y="364496"/>
                  </a:cubicBezTo>
                  <a:cubicBezTo>
                    <a:pt x="1194352" y="121319"/>
                    <a:pt x="1498773" y="227572"/>
                    <a:pt x="1597455" y="304435"/>
                  </a:cubicBezTo>
                  <a:cubicBezTo>
                    <a:pt x="1689652" y="352285"/>
                    <a:pt x="1788382" y="579749"/>
                    <a:pt x="1763013" y="741899"/>
                  </a:cubicBezTo>
                  <a:cubicBezTo>
                    <a:pt x="1943573" y="782744"/>
                    <a:pt x="2133931" y="882371"/>
                    <a:pt x="2190394" y="1096300"/>
                  </a:cubicBezTo>
                  <a:cubicBezTo>
                    <a:pt x="2247236" y="1330910"/>
                    <a:pt x="2127731" y="1529599"/>
                    <a:pt x="1982099" y="1640112"/>
                  </a:cubicBezTo>
                  <a:cubicBezTo>
                    <a:pt x="2152484" y="1693262"/>
                    <a:pt x="2352260" y="1890106"/>
                    <a:pt x="2349562" y="2100010"/>
                  </a:cubicBezTo>
                  <a:cubicBezTo>
                    <a:pt x="2319129" y="2527345"/>
                    <a:pt x="2047035" y="2618311"/>
                    <a:pt x="1869645" y="2608041"/>
                  </a:cubicBezTo>
                  <a:cubicBezTo>
                    <a:pt x="1950246" y="2898548"/>
                    <a:pt x="1812046" y="3097616"/>
                    <a:pt x="1686907" y="3254228"/>
                  </a:cubicBezTo>
                  <a:cubicBezTo>
                    <a:pt x="1508381" y="3391624"/>
                    <a:pt x="1336387" y="3401657"/>
                    <a:pt x="1108876" y="3333313"/>
                  </a:cubicBezTo>
                  <a:cubicBezTo>
                    <a:pt x="969586" y="3611704"/>
                    <a:pt x="680072" y="3589648"/>
                    <a:pt x="370965" y="3459825"/>
                  </a:cubicBezTo>
                  <a:cubicBezTo>
                    <a:pt x="103649" y="3346140"/>
                    <a:pt x="-3644" y="3069170"/>
                    <a:pt x="94" y="2736682"/>
                  </a:cubicBezTo>
                  <a:lnTo>
                    <a:pt x="10033" y="540134"/>
                  </a:lnTo>
                  <a:cubicBezTo>
                    <a:pt x="2413" y="246930"/>
                    <a:pt x="200533" y="45165"/>
                    <a:pt x="467233" y="3421"/>
                  </a:cubicBezTo>
                  <a:close/>
                </a:path>
              </a:pathLst>
            </a:custGeom>
            <a:solidFill>
              <a:srgbClr val="214E6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  <p:grpSp>
          <p:nvGrpSpPr>
            <p:cNvPr id="39" name="그룹 96">
              <a:extLst>
                <a:ext uri="{FF2B5EF4-FFF2-40B4-BE49-F238E27FC236}">
                  <a16:creationId xmlns:a16="http://schemas.microsoft.com/office/drawing/2014/main" xmlns="" id="{79BE3D4E-9A41-5F44-B170-804E847A0A52}"/>
                </a:ext>
              </a:extLst>
            </p:cNvPr>
            <p:cNvGrpSpPr/>
            <p:nvPr/>
          </p:nvGrpSpPr>
          <p:grpSpPr>
            <a:xfrm flipH="1">
              <a:off x="3326867" y="66818"/>
              <a:ext cx="2194998" cy="3306170"/>
              <a:chOff x="6150565" y="3254095"/>
              <a:chExt cx="979312" cy="1475068"/>
            </a:xfrm>
          </p:grpSpPr>
          <p:sp>
            <p:nvSpPr>
              <p:cNvPr id="40" name="자유형: 도형 97">
                <a:extLst>
                  <a:ext uri="{FF2B5EF4-FFF2-40B4-BE49-F238E27FC236}">
                    <a16:creationId xmlns:a16="http://schemas.microsoft.com/office/drawing/2014/main" xmlns="" id="{B223C18E-532B-6F48-9424-72C0AC1AA8AB}"/>
                  </a:ext>
                </a:extLst>
              </p:cNvPr>
              <p:cNvSpPr/>
              <p:nvPr/>
            </p:nvSpPr>
            <p:spPr>
              <a:xfrm>
                <a:off x="6154072" y="3254095"/>
                <a:ext cx="734589" cy="517434"/>
              </a:xfrm>
              <a:custGeom>
                <a:avLst/>
                <a:gdLst>
                  <a:gd name="connsiteX0" fmla="*/ 182319 w 931229"/>
                  <a:gd name="connsiteY0" fmla="*/ 476834 h 617079"/>
                  <a:gd name="connsiteX1" fmla="*/ 423541 w 931229"/>
                  <a:gd name="connsiteY1" fmla="*/ 339394 h 617079"/>
                  <a:gd name="connsiteX2" fmla="*/ 516103 w 931229"/>
                  <a:gd name="connsiteY2" fmla="*/ 617079 h 617079"/>
                  <a:gd name="connsiteX3" fmla="*/ 0 w 931229"/>
                  <a:gd name="connsiteY3" fmla="*/ 448785 h 617079"/>
                  <a:gd name="connsiteX4" fmla="*/ 274881 w 931229"/>
                  <a:gd name="connsiteY4" fmla="*/ 0 h 617079"/>
                  <a:gd name="connsiteX5" fmla="*/ 504883 w 931229"/>
                  <a:gd name="connsiteY5" fmla="*/ 235612 h 617079"/>
                  <a:gd name="connsiteX6" fmla="*/ 765740 w 931229"/>
                  <a:gd name="connsiteY6" fmla="*/ 159879 h 617079"/>
                  <a:gd name="connsiteX7" fmla="*/ 931229 w 931229"/>
                  <a:gd name="connsiteY7" fmla="*/ 403906 h 617079"/>
                  <a:gd name="connsiteX0" fmla="*/ 182319 w 931922"/>
                  <a:gd name="connsiteY0" fmla="*/ 476834 h 617079"/>
                  <a:gd name="connsiteX1" fmla="*/ 423541 w 931922"/>
                  <a:gd name="connsiteY1" fmla="*/ 339394 h 617079"/>
                  <a:gd name="connsiteX2" fmla="*/ 516103 w 931922"/>
                  <a:gd name="connsiteY2" fmla="*/ 617079 h 617079"/>
                  <a:gd name="connsiteX3" fmla="*/ 0 w 931922"/>
                  <a:gd name="connsiteY3" fmla="*/ 448785 h 617079"/>
                  <a:gd name="connsiteX4" fmla="*/ 274881 w 931922"/>
                  <a:gd name="connsiteY4" fmla="*/ 0 h 617079"/>
                  <a:gd name="connsiteX5" fmla="*/ 504883 w 931922"/>
                  <a:gd name="connsiteY5" fmla="*/ 235612 h 617079"/>
                  <a:gd name="connsiteX6" fmla="*/ 765740 w 931922"/>
                  <a:gd name="connsiteY6" fmla="*/ 159879 h 617079"/>
                  <a:gd name="connsiteX7" fmla="*/ 931229 w 931922"/>
                  <a:gd name="connsiteY7" fmla="*/ 403906 h 617079"/>
                  <a:gd name="connsiteX0" fmla="*/ 182319 w 931922"/>
                  <a:gd name="connsiteY0" fmla="*/ 476834 h 617079"/>
                  <a:gd name="connsiteX1" fmla="*/ 423541 w 931922"/>
                  <a:gd name="connsiteY1" fmla="*/ 339394 h 617079"/>
                  <a:gd name="connsiteX2" fmla="*/ 516103 w 931922"/>
                  <a:gd name="connsiteY2" fmla="*/ 617079 h 617079"/>
                  <a:gd name="connsiteX3" fmla="*/ 0 w 931922"/>
                  <a:gd name="connsiteY3" fmla="*/ 448785 h 617079"/>
                  <a:gd name="connsiteX4" fmla="*/ 274881 w 931922"/>
                  <a:gd name="connsiteY4" fmla="*/ 0 h 617079"/>
                  <a:gd name="connsiteX5" fmla="*/ 504883 w 931922"/>
                  <a:gd name="connsiteY5" fmla="*/ 235612 h 617079"/>
                  <a:gd name="connsiteX6" fmla="*/ 765740 w 931922"/>
                  <a:gd name="connsiteY6" fmla="*/ 159879 h 617079"/>
                  <a:gd name="connsiteX7" fmla="*/ 931229 w 931922"/>
                  <a:gd name="connsiteY7" fmla="*/ 403906 h 617079"/>
                  <a:gd name="connsiteX0" fmla="*/ 182319 w 931968"/>
                  <a:gd name="connsiteY0" fmla="*/ 476834 h 617079"/>
                  <a:gd name="connsiteX1" fmla="*/ 423541 w 931968"/>
                  <a:gd name="connsiteY1" fmla="*/ 339394 h 617079"/>
                  <a:gd name="connsiteX2" fmla="*/ 516103 w 931968"/>
                  <a:gd name="connsiteY2" fmla="*/ 617079 h 617079"/>
                  <a:gd name="connsiteX3" fmla="*/ 0 w 931968"/>
                  <a:gd name="connsiteY3" fmla="*/ 448785 h 617079"/>
                  <a:gd name="connsiteX4" fmla="*/ 274881 w 931968"/>
                  <a:gd name="connsiteY4" fmla="*/ 0 h 617079"/>
                  <a:gd name="connsiteX5" fmla="*/ 504883 w 931968"/>
                  <a:gd name="connsiteY5" fmla="*/ 235612 h 617079"/>
                  <a:gd name="connsiteX6" fmla="*/ 765740 w 931968"/>
                  <a:gd name="connsiteY6" fmla="*/ 159879 h 617079"/>
                  <a:gd name="connsiteX7" fmla="*/ 931229 w 931968"/>
                  <a:gd name="connsiteY7" fmla="*/ 403906 h 617079"/>
                  <a:gd name="connsiteX0" fmla="*/ 182319 w 932698"/>
                  <a:gd name="connsiteY0" fmla="*/ 476834 h 617079"/>
                  <a:gd name="connsiteX1" fmla="*/ 423541 w 932698"/>
                  <a:gd name="connsiteY1" fmla="*/ 339394 h 617079"/>
                  <a:gd name="connsiteX2" fmla="*/ 516103 w 932698"/>
                  <a:gd name="connsiteY2" fmla="*/ 617079 h 617079"/>
                  <a:gd name="connsiteX3" fmla="*/ 0 w 932698"/>
                  <a:gd name="connsiteY3" fmla="*/ 448785 h 617079"/>
                  <a:gd name="connsiteX4" fmla="*/ 274881 w 932698"/>
                  <a:gd name="connsiteY4" fmla="*/ 0 h 617079"/>
                  <a:gd name="connsiteX5" fmla="*/ 504883 w 932698"/>
                  <a:gd name="connsiteY5" fmla="*/ 235612 h 617079"/>
                  <a:gd name="connsiteX6" fmla="*/ 765740 w 932698"/>
                  <a:gd name="connsiteY6" fmla="*/ 159879 h 617079"/>
                  <a:gd name="connsiteX7" fmla="*/ 931229 w 932698"/>
                  <a:gd name="connsiteY7" fmla="*/ 403906 h 617079"/>
                  <a:gd name="connsiteX0" fmla="*/ 182319 w 932698"/>
                  <a:gd name="connsiteY0" fmla="*/ 476834 h 617079"/>
                  <a:gd name="connsiteX1" fmla="*/ 423541 w 932698"/>
                  <a:gd name="connsiteY1" fmla="*/ 339394 h 617079"/>
                  <a:gd name="connsiteX2" fmla="*/ 516103 w 932698"/>
                  <a:gd name="connsiteY2" fmla="*/ 617079 h 617079"/>
                  <a:gd name="connsiteX3" fmla="*/ 0 w 932698"/>
                  <a:gd name="connsiteY3" fmla="*/ 448785 h 617079"/>
                  <a:gd name="connsiteX4" fmla="*/ 274881 w 932698"/>
                  <a:gd name="connsiteY4" fmla="*/ 0 h 617079"/>
                  <a:gd name="connsiteX5" fmla="*/ 504883 w 932698"/>
                  <a:gd name="connsiteY5" fmla="*/ 235612 h 617079"/>
                  <a:gd name="connsiteX6" fmla="*/ 765740 w 932698"/>
                  <a:gd name="connsiteY6" fmla="*/ 159879 h 617079"/>
                  <a:gd name="connsiteX7" fmla="*/ 931229 w 932698"/>
                  <a:gd name="connsiteY7" fmla="*/ 403906 h 617079"/>
                  <a:gd name="connsiteX0" fmla="*/ 182319 w 932698"/>
                  <a:gd name="connsiteY0" fmla="*/ 476834 h 617079"/>
                  <a:gd name="connsiteX1" fmla="*/ 423541 w 932698"/>
                  <a:gd name="connsiteY1" fmla="*/ 339394 h 617079"/>
                  <a:gd name="connsiteX2" fmla="*/ 516103 w 932698"/>
                  <a:gd name="connsiteY2" fmla="*/ 617079 h 617079"/>
                  <a:gd name="connsiteX3" fmla="*/ 0 w 932698"/>
                  <a:gd name="connsiteY3" fmla="*/ 448785 h 617079"/>
                  <a:gd name="connsiteX4" fmla="*/ 274881 w 932698"/>
                  <a:gd name="connsiteY4" fmla="*/ 0 h 617079"/>
                  <a:gd name="connsiteX5" fmla="*/ 477341 w 932698"/>
                  <a:gd name="connsiteY5" fmla="*/ 243874 h 617079"/>
                  <a:gd name="connsiteX6" fmla="*/ 765740 w 932698"/>
                  <a:gd name="connsiteY6" fmla="*/ 159879 h 617079"/>
                  <a:gd name="connsiteX7" fmla="*/ 931229 w 932698"/>
                  <a:gd name="connsiteY7" fmla="*/ 403906 h 617079"/>
                  <a:gd name="connsiteX0" fmla="*/ 182319 w 932698"/>
                  <a:gd name="connsiteY0" fmla="*/ 476834 h 617079"/>
                  <a:gd name="connsiteX1" fmla="*/ 423541 w 932698"/>
                  <a:gd name="connsiteY1" fmla="*/ 339394 h 617079"/>
                  <a:gd name="connsiteX2" fmla="*/ 516103 w 932698"/>
                  <a:gd name="connsiteY2" fmla="*/ 617079 h 617079"/>
                  <a:gd name="connsiteX3" fmla="*/ 0 w 932698"/>
                  <a:gd name="connsiteY3" fmla="*/ 448785 h 617079"/>
                  <a:gd name="connsiteX4" fmla="*/ 274881 w 932698"/>
                  <a:gd name="connsiteY4" fmla="*/ 0 h 617079"/>
                  <a:gd name="connsiteX5" fmla="*/ 477341 w 932698"/>
                  <a:gd name="connsiteY5" fmla="*/ 243874 h 617079"/>
                  <a:gd name="connsiteX6" fmla="*/ 765740 w 932698"/>
                  <a:gd name="connsiteY6" fmla="*/ 159879 h 617079"/>
                  <a:gd name="connsiteX7" fmla="*/ 931229 w 932698"/>
                  <a:gd name="connsiteY7" fmla="*/ 403906 h 617079"/>
                  <a:gd name="connsiteX0" fmla="*/ 182319 w 932698"/>
                  <a:gd name="connsiteY0" fmla="*/ 476834 h 617079"/>
                  <a:gd name="connsiteX1" fmla="*/ 423541 w 932698"/>
                  <a:gd name="connsiteY1" fmla="*/ 339394 h 617079"/>
                  <a:gd name="connsiteX2" fmla="*/ 516103 w 932698"/>
                  <a:gd name="connsiteY2" fmla="*/ 617079 h 617079"/>
                  <a:gd name="connsiteX3" fmla="*/ 0 w 932698"/>
                  <a:gd name="connsiteY3" fmla="*/ 448785 h 617079"/>
                  <a:gd name="connsiteX4" fmla="*/ 274881 w 932698"/>
                  <a:gd name="connsiteY4" fmla="*/ 0 h 617079"/>
                  <a:gd name="connsiteX5" fmla="*/ 477341 w 932698"/>
                  <a:gd name="connsiteY5" fmla="*/ 243874 h 617079"/>
                  <a:gd name="connsiteX6" fmla="*/ 765740 w 932698"/>
                  <a:gd name="connsiteY6" fmla="*/ 159879 h 617079"/>
                  <a:gd name="connsiteX7" fmla="*/ 931229 w 932698"/>
                  <a:gd name="connsiteY7" fmla="*/ 403906 h 617079"/>
                  <a:gd name="connsiteX0" fmla="*/ 182319 w 933062"/>
                  <a:gd name="connsiteY0" fmla="*/ 476834 h 617079"/>
                  <a:gd name="connsiteX1" fmla="*/ 423541 w 933062"/>
                  <a:gd name="connsiteY1" fmla="*/ 339394 h 617079"/>
                  <a:gd name="connsiteX2" fmla="*/ 516103 w 933062"/>
                  <a:gd name="connsiteY2" fmla="*/ 617079 h 617079"/>
                  <a:gd name="connsiteX3" fmla="*/ 0 w 933062"/>
                  <a:gd name="connsiteY3" fmla="*/ 448785 h 617079"/>
                  <a:gd name="connsiteX4" fmla="*/ 274881 w 933062"/>
                  <a:gd name="connsiteY4" fmla="*/ 0 h 617079"/>
                  <a:gd name="connsiteX5" fmla="*/ 477341 w 933062"/>
                  <a:gd name="connsiteY5" fmla="*/ 243874 h 617079"/>
                  <a:gd name="connsiteX6" fmla="*/ 765740 w 933062"/>
                  <a:gd name="connsiteY6" fmla="*/ 159879 h 617079"/>
                  <a:gd name="connsiteX7" fmla="*/ 931229 w 933062"/>
                  <a:gd name="connsiteY7" fmla="*/ 403906 h 617079"/>
                  <a:gd name="connsiteX0" fmla="*/ 182319 w 933062"/>
                  <a:gd name="connsiteY0" fmla="*/ 476834 h 617079"/>
                  <a:gd name="connsiteX1" fmla="*/ 423541 w 933062"/>
                  <a:gd name="connsiteY1" fmla="*/ 339394 h 617079"/>
                  <a:gd name="connsiteX2" fmla="*/ 516103 w 933062"/>
                  <a:gd name="connsiteY2" fmla="*/ 617079 h 617079"/>
                  <a:gd name="connsiteX3" fmla="*/ 0 w 933062"/>
                  <a:gd name="connsiteY3" fmla="*/ 448785 h 617079"/>
                  <a:gd name="connsiteX4" fmla="*/ 274881 w 933062"/>
                  <a:gd name="connsiteY4" fmla="*/ 0 h 617079"/>
                  <a:gd name="connsiteX5" fmla="*/ 477341 w 933062"/>
                  <a:gd name="connsiteY5" fmla="*/ 243874 h 617079"/>
                  <a:gd name="connsiteX6" fmla="*/ 765740 w 933062"/>
                  <a:gd name="connsiteY6" fmla="*/ 159879 h 617079"/>
                  <a:gd name="connsiteX7" fmla="*/ 931229 w 933062"/>
                  <a:gd name="connsiteY7" fmla="*/ 403906 h 617079"/>
                  <a:gd name="connsiteX0" fmla="*/ 182319 w 934161"/>
                  <a:gd name="connsiteY0" fmla="*/ 476834 h 617079"/>
                  <a:gd name="connsiteX1" fmla="*/ 423541 w 934161"/>
                  <a:gd name="connsiteY1" fmla="*/ 339394 h 617079"/>
                  <a:gd name="connsiteX2" fmla="*/ 516103 w 934161"/>
                  <a:gd name="connsiteY2" fmla="*/ 617079 h 617079"/>
                  <a:gd name="connsiteX3" fmla="*/ 0 w 934161"/>
                  <a:gd name="connsiteY3" fmla="*/ 448785 h 617079"/>
                  <a:gd name="connsiteX4" fmla="*/ 274881 w 934161"/>
                  <a:gd name="connsiteY4" fmla="*/ 0 h 617079"/>
                  <a:gd name="connsiteX5" fmla="*/ 477341 w 934161"/>
                  <a:gd name="connsiteY5" fmla="*/ 243874 h 617079"/>
                  <a:gd name="connsiteX6" fmla="*/ 787773 w 934161"/>
                  <a:gd name="connsiteY6" fmla="*/ 162633 h 617079"/>
                  <a:gd name="connsiteX7" fmla="*/ 931229 w 934161"/>
                  <a:gd name="connsiteY7" fmla="*/ 403906 h 617079"/>
                  <a:gd name="connsiteX0" fmla="*/ 182319 w 933800"/>
                  <a:gd name="connsiteY0" fmla="*/ 476834 h 617079"/>
                  <a:gd name="connsiteX1" fmla="*/ 423541 w 933800"/>
                  <a:gd name="connsiteY1" fmla="*/ 339394 h 617079"/>
                  <a:gd name="connsiteX2" fmla="*/ 516103 w 933800"/>
                  <a:gd name="connsiteY2" fmla="*/ 617079 h 617079"/>
                  <a:gd name="connsiteX3" fmla="*/ 0 w 933800"/>
                  <a:gd name="connsiteY3" fmla="*/ 448785 h 617079"/>
                  <a:gd name="connsiteX4" fmla="*/ 274881 w 933800"/>
                  <a:gd name="connsiteY4" fmla="*/ 0 h 617079"/>
                  <a:gd name="connsiteX5" fmla="*/ 477341 w 933800"/>
                  <a:gd name="connsiteY5" fmla="*/ 243874 h 617079"/>
                  <a:gd name="connsiteX6" fmla="*/ 782265 w 933800"/>
                  <a:gd name="connsiteY6" fmla="*/ 143353 h 617079"/>
                  <a:gd name="connsiteX7" fmla="*/ 931229 w 933800"/>
                  <a:gd name="connsiteY7" fmla="*/ 403906 h 617079"/>
                  <a:gd name="connsiteX0" fmla="*/ 182319 w 933800"/>
                  <a:gd name="connsiteY0" fmla="*/ 476834 h 617079"/>
                  <a:gd name="connsiteX1" fmla="*/ 423541 w 933800"/>
                  <a:gd name="connsiteY1" fmla="*/ 339394 h 617079"/>
                  <a:gd name="connsiteX2" fmla="*/ 516103 w 933800"/>
                  <a:gd name="connsiteY2" fmla="*/ 617079 h 617079"/>
                  <a:gd name="connsiteX3" fmla="*/ 0 w 933800"/>
                  <a:gd name="connsiteY3" fmla="*/ 448785 h 617079"/>
                  <a:gd name="connsiteX4" fmla="*/ 274881 w 933800"/>
                  <a:gd name="connsiteY4" fmla="*/ 0 h 617079"/>
                  <a:gd name="connsiteX5" fmla="*/ 477341 w 933800"/>
                  <a:gd name="connsiteY5" fmla="*/ 243874 h 617079"/>
                  <a:gd name="connsiteX6" fmla="*/ 782265 w 933800"/>
                  <a:gd name="connsiteY6" fmla="*/ 143353 h 617079"/>
                  <a:gd name="connsiteX7" fmla="*/ 931229 w 933800"/>
                  <a:gd name="connsiteY7" fmla="*/ 403906 h 617079"/>
                  <a:gd name="connsiteX0" fmla="*/ 182319 w 935016"/>
                  <a:gd name="connsiteY0" fmla="*/ 476834 h 617079"/>
                  <a:gd name="connsiteX1" fmla="*/ 423541 w 935016"/>
                  <a:gd name="connsiteY1" fmla="*/ 339394 h 617079"/>
                  <a:gd name="connsiteX2" fmla="*/ 516103 w 935016"/>
                  <a:gd name="connsiteY2" fmla="*/ 617079 h 617079"/>
                  <a:gd name="connsiteX3" fmla="*/ 0 w 935016"/>
                  <a:gd name="connsiteY3" fmla="*/ 448785 h 617079"/>
                  <a:gd name="connsiteX4" fmla="*/ 274881 w 935016"/>
                  <a:gd name="connsiteY4" fmla="*/ 0 h 617079"/>
                  <a:gd name="connsiteX5" fmla="*/ 477341 w 935016"/>
                  <a:gd name="connsiteY5" fmla="*/ 243874 h 617079"/>
                  <a:gd name="connsiteX6" fmla="*/ 782265 w 935016"/>
                  <a:gd name="connsiteY6" fmla="*/ 143353 h 617079"/>
                  <a:gd name="connsiteX7" fmla="*/ 931229 w 935016"/>
                  <a:gd name="connsiteY7" fmla="*/ 403906 h 617079"/>
                  <a:gd name="connsiteX0" fmla="*/ 182319 w 932773"/>
                  <a:gd name="connsiteY0" fmla="*/ 476834 h 617079"/>
                  <a:gd name="connsiteX1" fmla="*/ 423541 w 932773"/>
                  <a:gd name="connsiteY1" fmla="*/ 339394 h 617079"/>
                  <a:gd name="connsiteX2" fmla="*/ 516103 w 932773"/>
                  <a:gd name="connsiteY2" fmla="*/ 617079 h 617079"/>
                  <a:gd name="connsiteX3" fmla="*/ 0 w 932773"/>
                  <a:gd name="connsiteY3" fmla="*/ 448785 h 617079"/>
                  <a:gd name="connsiteX4" fmla="*/ 274881 w 932773"/>
                  <a:gd name="connsiteY4" fmla="*/ 0 h 617079"/>
                  <a:gd name="connsiteX5" fmla="*/ 477341 w 932773"/>
                  <a:gd name="connsiteY5" fmla="*/ 243874 h 617079"/>
                  <a:gd name="connsiteX6" fmla="*/ 782265 w 932773"/>
                  <a:gd name="connsiteY6" fmla="*/ 143353 h 617079"/>
                  <a:gd name="connsiteX7" fmla="*/ 931229 w 932773"/>
                  <a:gd name="connsiteY7" fmla="*/ 403906 h 617079"/>
                  <a:gd name="connsiteX0" fmla="*/ 182319 w 932773"/>
                  <a:gd name="connsiteY0" fmla="*/ 476834 h 617079"/>
                  <a:gd name="connsiteX1" fmla="*/ 423541 w 932773"/>
                  <a:gd name="connsiteY1" fmla="*/ 339394 h 617079"/>
                  <a:gd name="connsiteX2" fmla="*/ 516103 w 932773"/>
                  <a:gd name="connsiteY2" fmla="*/ 617079 h 617079"/>
                  <a:gd name="connsiteX3" fmla="*/ 0 w 932773"/>
                  <a:gd name="connsiteY3" fmla="*/ 448785 h 617079"/>
                  <a:gd name="connsiteX4" fmla="*/ 274881 w 932773"/>
                  <a:gd name="connsiteY4" fmla="*/ 0 h 617079"/>
                  <a:gd name="connsiteX5" fmla="*/ 491112 w 932773"/>
                  <a:gd name="connsiteY5" fmla="*/ 243874 h 617079"/>
                  <a:gd name="connsiteX6" fmla="*/ 782265 w 932773"/>
                  <a:gd name="connsiteY6" fmla="*/ 143353 h 617079"/>
                  <a:gd name="connsiteX7" fmla="*/ 931229 w 932773"/>
                  <a:gd name="connsiteY7" fmla="*/ 403906 h 617079"/>
                  <a:gd name="connsiteX0" fmla="*/ 182319 w 932773"/>
                  <a:gd name="connsiteY0" fmla="*/ 476834 h 617079"/>
                  <a:gd name="connsiteX1" fmla="*/ 423541 w 932773"/>
                  <a:gd name="connsiteY1" fmla="*/ 339394 h 617079"/>
                  <a:gd name="connsiteX2" fmla="*/ 516103 w 932773"/>
                  <a:gd name="connsiteY2" fmla="*/ 617079 h 617079"/>
                  <a:gd name="connsiteX3" fmla="*/ 0 w 932773"/>
                  <a:gd name="connsiteY3" fmla="*/ 448785 h 617079"/>
                  <a:gd name="connsiteX4" fmla="*/ 274881 w 932773"/>
                  <a:gd name="connsiteY4" fmla="*/ 0 h 617079"/>
                  <a:gd name="connsiteX5" fmla="*/ 491112 w 932773"/>
                  <a:gd name="connsiteY5" fmla="*/ 243874 h 617079"/>
                  <a:gd name="connsiteX6" fmla="*/ 782265 w 932773"/>
                  <a:gd name="connsiteY6" fmla="*/ 143353 h 617079"/>
                  <a:gd name="connsiteX7" fmla="*/ 931229 w 932773"/>
                  <a:gd name="connsiteY7" fmla="*/ 403906 h 617079"/>
                  <a:gd name="connsiteX0" fmla="*/ 182319 w 932773"/>
                  <a:gd name="connsiteY0" fmla="*/ 476834 h 617079"/>
                  <a:gd name="connsiteX1" fmla="*/ 423541 w 932773"/>
                  <a:gd name="connsiteY1" fmla="*/ 339394 h 617079"/>
                  <a:gd name="connsiteX2" fmla="*/ 516103 w 932773"/>
                  <a:gd name="connsiteY2" fmla="*/ 617079 h 617079"/>
                  <a:gd name="connsiteX3" fmla="*/ 0 w 932773"/>
                  <a:gd name="connsiteY3" fmla="*/ 448785 h 617079"/>
                  <a:gd name="connsiteX4" fmla="*/ 239076 w 932773"/>
                  <a:gd name="connsiteY4" fmla="*/ 0 h 617079"/>
                  <a:gd name="connsiteX5" fmla="*/ 491112 w 932773"/>
                  <a:gd name="connsiteY5" fmla="*/ 243874 h 617079"/>
                  <a:gd name="connsiteX6" fmla="*/ 782265 w 932773"/>
                  <a:gd name="connsiteY6" fmla="*/ 143353 h 617079"/>
                  <a:gd name="connsiteX7" fmla="*/ 931229 w 932773"/>
                  <a:gd name="connsiteY7" fmla="*/ 403906 h 617079"/>
                  <a:gd name="connsiteX0" fmla="*/ 182319 w 932773"/>
                  <a:gd name="connsiteY0" fmla="*/ 476834 h 617079"/>
                  <a:gd name="connsiteX1" fmla="*/ 423541 w 932773"/>
                  <a:gd name="connsiteY1" fmla="*/ 339394 h 617079"/>
                  <a:gd name="connsiteX2" fmla="*/ 516103 w 932773"/>
                  <a:gd name="connsiteY2" fmla="*/ 617079 h 617079"/>
                  <a:gd name="connsiteX3" fmla="*/ 0 w 932773"/>
                  <a:gd name="connsiteY3" fmla="*/ 448785 h 617079"/>
                  <a:gd name="connsiteX4" fmla="*/ 239076 w 932773"/>
                  <a:gd name="connsiteY4" fmla="*/ 0 h 617079"/>
                  <a:gd name="connsiteX5" fmla="*/ 491112 w 932773"/>
                  <a:gd name="connsiteY5" fmla="*/ 243874 h 617079"/>
                  <a:gd name="connsiteX6" fmla="*/ 782265 w 932773"/>
                  <a:gd name="connsiteY6" fmla="*/ 143353 h 617079"/>
                  <a:gd name="connsiteX7" fmla="*/ 931229 w 932773"/>
                  <a:gd name="connsiteY7" fmla="*/ 403906 h 617079"/>
                  <a:gd name="connsiteX0" fmla="*/ 182319 w 932773"/>
                  <a:gd name="connsiteY0" fmla="*/ 476834 h 617079"/>
                  <a:gd name="connsiteX1" fmla="*/ 423541 w 932773"/>
                  <a:gd name="connsiteY1" fmla="*/ 339394 h 617079"/>
                  <a:gd name="connsiteX2" fmla="*/ 516103 w 932773"/>
                  <a:gd name="connsiteY2" fmla="*/ 617079 h 617079"/>
                  <a:gd name="connsiteX3" fmla="*/ 0 w 932773"/>
                  <a:gd name="connsiteY3" fmla="*/ 448785 h 617079"/>
                  <a:gd name="connsiteX4" fmla="*/ 239076 w 932773"/>
                  <a:gd name="connsiteY4" fmla="*/ 0 h 617079"/>
                  <a:gd name="connsiteX5" fmla="*/ 491112 w 932773"/>
                  <a:gd name="connsiteY5" fmla="*/ 243874 h 617079"/>
                  <a:gd name="connsiteX6" fmla="*/ 782265 w 932773"/>
                  <a:gd name="connsiteY6" fmla="*/ 143353 h 617079"/>
                  <a:gd name="connsiteX7" fmla="*/ 931229 w 932773"/>
                  <a:gd name="connsiteY7" fmla="*/ 403906 h 617079"/>
                  <a:gd name="connsiteX0" fmla="*/ 182319 w 932773"/>
                  <a:gd name="connsiteY0" fmla="*/ 478537 h 618782"/>
                  <a:gd name="connsiteX1" fmla="*/ 423541 w 932773"/>
                  <a:gd name="connsiteY1" fmla="*/ 341097 h 618782"/>
                  <a:gd name="connsiteX2" fmla="*/ 516103 w 932773"/>
                  <a:gd name="connsiteY2" fmla="*/ 618782 h 618782"/>
                  <a:gd name="connsiteX3" fmla="*/ 0 w 932773"/>
                  <a:gd name="connsiteY3" fmla="*/ 450488 h 618782"/>
                  <a:gd name="connsiteX4" fmla="*/ 239076 w 932773"/>
                  <a:gd name="connsiteY4" fmla="*/ 1703 h 618782"/>
                  <a:gd name="connsiteX5" fmla="*/ 491112 w 932773"/>
                  <a:gd name="connsiteY5" fmla="*/ 245577 h 618782"/>
                  <a:gd name="connsiteX6" fmla="*/ 782265 w 932773"/>
                  <a:gd name="connsiteY6" fmla="*/ 145056 h 618782"/>
                  <a:gd name="connsiteX7" fmla="*/ 931229 w 932773"/>
                  <a:gd name="connsiteY7" fmla="*/ 405609 h 618782"/>
                  <a:gd name="connsiteX0" fmla="*/ 182319 w 932773"/>
                  <a:gd name="connsiteY0" fmla="*/ 478537 h 618782"/>
                  <a:gd name="connsiteX1" fmla="*/ 423541 w 932773"/>
                  <a:gd name="connsiteY1" fmla="*/ 341097 h 618782"/>
                  <a:gd name="connsiteX2" fmla="*/ 516103 w 932773"/>
                  <a:gd name="connsiteY2" fmla="*/ 618782 h 618782"/>
                  <a:gd name="connsiteX3" fmla="*/ 0 w 932773"/>
                  <a:gd name="connsiteY3" fmla="*/ 450488 h 618782"/>
                  <a:gd name="connsiteX4" fmla="*/ 239076 w 932773"/>
                  <a:gd name="connsiteY4" fmla="*/ 1703 h 618782"/>
                  <a:gd name="connsiteX5" fmla="*/ 491112 w 932773"/>
                  <a:gd name="connsiteY5" fmla="*/ 245577 h 618782"/>
                  <a:gd name="connsiteX6" fmla="*/ 782265 w 932773"/>
                  <a:gd name="connsiteY6" fmla="*/ 145056 h 618782"/>
                  <a:gd name="connsiteX7" fmla="*/ 931229 w 932773"/>
                  <a:gd name="connsiteY7" fmla="*/ 405609 h 618782"/>
                  <a:gd name="connsiteX0" fmla="*/ 160286 w 910740"/>
                  <a:gd name="connsiteY0" fmla="*/ 478537 h 618782"/>
                  <a:gd name="connsiteX1" fmla="*/ 401508 w 910740"/>
                  <a:gd name="connsiteY1" fmla="*/ 341097 h 618782"/>
                  <a:gd name="connsiteX2" fmla="*/ 494070 w 910740"/>
                  <a:gd name="connsiteY2" fmla="*/ 618782 h 618782"/>
                  <a:gd name="connsiteX3" fmla="*/ 0 w 910740"/>
                  <a:gd name="connsiteY3" fmla="*/ 450488 h 618782"/>
                  <a:gd name="connsiteX4" fmla="*/ 217043 w 910740"/>
                  <a:gd name="connsiteY4" fmla="*/ 1703 h 618782"/>
                  <a:gd name="connsiteX5" fmla="*/ 469079 w 910740"/>
                  <a:gd name="connsiteY5" fmla="*/ 245577 h 618782"/>
                  <a:gd name="connsiteX6" fmla="*/ 760232 w 910740"/>
                  <a:gd name="connsiteY6" fmla="*/ 145056 h 618782"/>
                  <a:gd name="connsiteX7" fmla="*/ 909196 w 910740"/>
                  <a:gd name="connsiteY7" fmla="*/ 405609 h 618782"/>
                  <a:gd name="connsiteX0" fmla="*/ 205095 w 955549"/>
                  <a:gd name="connsiteY0" fmla="*/ 478537 h 618782"/>
                  <a:gd name="connsiteX1" fmla="*/ 446317 w 955549"/>
                  <a:gd name="connsiteY1" fmla="*/ 341097 h 618782"/>
                  <a:gd name="connsiteX2" fmla="*/ 538879 w 955549"/>
                  <a:gd name="connsiteY2" fmla="*/ 618782 h 618782"/>
                  <a:gd name="connsiteX3" fmla="*/ 44809 w 955549"/>
                  <a:gd name="connsiteY3" fmla="*/ 450488 h 618782"/>
                  <a:gd name="connsiteX4" fmla="*/ 261852 w 955549"/>
                  <a:gd name="connsiteY4" fmla="*/ 1703 h 618782"/>
                  <a:gd name="connsiteX5" fmla="*/ 513888 w 955549"/>
                  <a:gd name="connsiteY5" fmla="*/ 245577 h 618782"/>
                  <a:gd name="connsiteX6" fmla="*/ 805041 w 955549"/>
                  <a:gd name="connsiteY6" fmla="*/ 145056 h 618782"/>
                  <a:gd name="connsiteX7" fmla="*/ 954005 w 955549"/>
                  <a:gd name="connsiteY7" fmla="*/ 405609 h 618782"/>
                  <a:gd name="connsiteX0" fmla="*/ 205095 w 955549"/>
                  <a:gd name="connsiteY0" fmla="*/ 478537 h 618782"/>
                  <a:gd name="connsiteX1" fmla="*/ 446317 w 955549"/>
                  <a:gd name="connsiteY1" fmla="*/ 341097 h 618782"/>
                  <a:gd name="connsiteX2" fmla="*/ 538879 w 955549"/>
                  <a:gd name="connsiteY2" fmla="*/ 618782 h 618782"/>
                  <a:gd name="connsiteX3" fmla="*/ 44809 w 955549"/>
                  <a:gd name="connsiteY3" fmla="*/ 450488 h 618782"/>
                  <a:gd name="connsiteX4" fmla="*/ 261852 w 955549"/>
                  <a:gd name="connsiteY4" fmla="*/ 1703 h 618782"/>
                  <a:gd name="connsiteX5" fmla="*/ 513888 w 955549"/>
                  <a:gd name="connsiteY5" fmla="*/ 245577 h 618782"/>
                  <a:gd name="connsiteX6" fmla="*/ 805041 w 955549"/>
                  <a:gd name="connsiteY6" fmla="*/ 145056 h 618782"/>
                  <a:gd name="connsiteX7" fmla="*/ 954005 w 955549"/>
                  <a:gd name="connsiteY7" fmla="*/ 405609 h 618782"/>
                  <a:gd name="connsiteX0" fmla="*/ 205095 w 955549"/>
                  <a:gd name="connsiteY0" fmla="*/ 478537 h 607765"/>
                  <a:gd name="connsiteX1" fmla="*/ 446317 w 955549"/>
                  <a:gd name="connsiteY1" fmla="*/ 341097 h 607765"/>
                  <a:gd name="connsiteX2" fmla="*/ 527862 w 955549"/>
                  <a:gd name="connsiteY2" fmla="*/ 607765 h 607765"/>
                  <a:gd name="connsiteX3" fmla="*/ 44809 w 955549"/>
                  <a:gd name="connsiteY3" fmla="*/ 450488 h 607765"/>
                  <a:gd name="connsiteX4" fmla="*/ 261852 w 955549"/>
                  <a:gd name="connsiteY4" fmla="*/ 1703 h 607765"/>
                  <a:gd name="connsiteX5" fmla="*/ 513888 w 955549"/>
                  <a:gd name="connsiteY5" fmla="*/ 245577 h 607765"/>
                  <a:gd name="connsiteX6" fmla="*/ 805041 w 955549"/>
                  <a:gd name="connsiteY6" fmla="*/ 145056 h 607765"/>
                  <a:gd name="connsiteX7" fmla="*/ 954005 w 955549"/>
                  <a:gd name="connsiteY7" fmla="*/ 405609 h 607765"/>
                  <a:gd name="connsiteX0" fmla="*/ 205095 w 955549"/>
                  <a:gd name="connsiteY0" fmla="*/ 478537 h 664635"/>
                  <a:gd name="connsiteX1" fmla="*/ 446317 w 955549"/>
                  <a:gd name="connsiteY1" fmla="*/ 341097 h 664635"/>
                  <a:gd name="connsiteX2" fmla="*/ 527862 w 955549"/>
                  <a:gd name="connsiteY2" fmla="*/ 607765 h 664635"/>
                  <a:gd name="connsiteX3" fmla="*/ 44809 w 955549"/>
                  <a:gd name="connsiteY3" fmla="*/ 450488 h 664635"/>
                  <a:gd name="connsiteX4" fmla="*/ 261852 w 955549"/>
                  <a:gd name="connsiteY4" fmla="*/ 1703 h 664635"/>
                  <a:gd name="connsiteX5" fmla="*/ 513888 w 955549"/>
                  <a:gd name="connsiteY5" fmla="*/ 245577 h 664635"/>
                  <a:gd name="connsiteX6" fmla="*/ 805041 w 955549"/>
                  <a:gd name="connsiteY6" fmla="*/ 145056 h 664635"/>
                  <a:gd name="connsiteX7" fmla="*/ 954005 w 955549"/>
                  <a:gd name="connsiteY7" fmla="*/ 405609 h 664635"/>
                  <a:gd name="connsiteX0" fmla="*/ 205095 w 955549"/>
                  <a:gd name="connsiteY0" fmla="*/ 478537 h 664635"/>
                  <a:gd name="connsiteX1" fmla="*/ 446317 w 955549"/>
                  <a:gd name="connsiteY1" fmla="*/ 341097 h 664635"/>
                  <a:gd name="connsiteX2" fmla="*/ 527862 w 955549"/>
                  <a:gd name="connsiteY2" fmla="*/ 607765 h 664635"/>
                  <a:gd name="connsiteX3" fmla="*/ 44809 w 955549"/>
                  <a:gd name="connsiteY3" fmla="*/ 450488 h 664635"/>
                  <a:gd name="connsiteX4" fmla="*/ 261852 w 955549"/>
                  <a:gd name="connsiteY4" fmla="*/ 1703 h 664635"/>
                  <a:gd name="connsiteX5" fmla="*/ 513888 w 955549"/>
                  <a:gd name="connsiteY5" fmla="*/ 245577 h 664635"/>
                  <a:gd name="connsiteX6" fmla="*/ 805041 w 955549"/>
                  <a:gd name="connsiteY6" fmla="*/ 145056 h 664635"/>
                  <a:gd name="connsiteX7" fmla="*/ 954005 w 955549"/>
                  <a:gd name="connsiteY7" fmla="*/ 405609 h 664635"/>
                  <a:gd name="connsiteX0" fmla="*/ 205095 w 955549"/>
                  <a:gd name="connsiteY0" fmla="*/ 478537 h 664635"/>
                  <a:gd name="connsiteX1" fmla="*/ 402249 w 955549"/>
                  <a:gd name="connsiteY1" fmla="*/ 352114 h 664635"/>
                  <a:gd name="connsiteX2" fmla="*/ 527862 w 955549"/>
                  <a:gd name="connsiteY2" fmla="*/ 607765 h 664635"/>
                  <a:gd name="connsiteX3" fmla="*/ 44809 w 955549"/>
                  <a:gd name="connsiteY3" fmla="*/ 450488 h 664635"/>
                  <a:gd name="connsiteX4" fmla="*/ 261852 w 955549"/>
                  <a:gd name="connsiteY4" fmla="*/ 1703 h 664635"/>
                  <a:gd name="connsiteX5" fmla="*/ 513888 w 955549"/>
                  <a:gd name="connsiteY5" fmla="*/ 245577 h 664635"/>
                  <a:gd name="connsiteX6" fmla="*/ 805041 w 955549"/>
                  <a:gd name="connsiteY6" fmla="*/ 145056 h 664635"/>
                  <a:gd name="connsiteX7" fmla="*/ 954005 w 955549"/>
                  <a:gd name="connsiteY7" fmla="*/ 405609 h 664635"/>
                  <a:gd name="connsiteX0" fmla="*/ 205095 w 955549"/>
                  <a:gd name="connsiteY0" fmla="*/ 478537 h 664635"/>
                  <a:gd name="connsiteX1" fmla="*/ 402249 w 955549"/>
                  <a:gd name="connsiteY1" fmla="*/ 352114 h 664635"/>
                  <a:gd name="connsiteX2" fmla="*/ 527862 w 955549"/>
                  <a:gd name="connsiteY2" fmla="*/ 607765 h 664635"/>
                  <a:gd name="connsiteX3" fmla="*/ 44809 w 955549"/>
                  <a:gd name="connsiteY3" fmla="*/ 450488 h 664635"/>
                  <a:gd name="connsiteX4" fmla="*/ 261852 w 955549"/>
                  <a:gd name="connsiteY4" fmla="*/ 1703 h 664635"/>
                  <a:gd name="connsiteX5" fmla="*/ 513888 w 955549"/>
                  <a:gd name="connsiteY5" fmla="*/ 245577 h 664635"/>
                  <a:gd name="connsiteX6" fmla="*/ 805041 w 955549"/>
                  <a:gd name="connsiteY6" fmla="*/ 145056 h 664635"/>
                  <a:gd name="connsiteX7" fmla="*/ 954005 w 955549"/>
                  <a:gd name="connsiteY7" fmla="*/ 405609 h 664635"/>
                  <a:gd name="connsiteX0" fmla="*/ 205095 w 955549"/>
                  <a:gd name="connsiteY0" fmla="*/ 478537 h 664635"/>
                  <a:gd name="connsiteX1" fmla="*/ 402249 w 955549"/>
                  <a:gd name="connsiteY1" fmla="*/ 352114 h 664635"/>
                  <a:gd name="connsiteX2" fmla="*/ 527862 w 955549"/>
                  <a:gd name="connsiteY2" fmla="*/ 607765 h 664635"/>
                  <a:gd name="connsiteX3" fmla="*/ 44809 w 955549"/>
                  <a:gd name="connsiteY3" fmla="*/ 450488 h 664635"/>
                  <a:gd name="connsiteX4" fmla="*/ 261852 w 955549"/>
                  <a:gd name="connsiteY4" fmla="*/ 1703 h 664635"/>
                  <a:gd name="connsiteX5" fmla="*/ 513888 w 955549"/>
                  <a:gd name="connsiteY5" fmla="*/ 245577 h 664635"/>
                  <a:gd name="connsiteX6" fmla="*/ 805041 w 955549"/>
                  <a:gd name="connsiteY6" fmla="*/ 145056 h 664635"/>
                  <a:gd name="connsiteX7" fmla="*/ 954005 w 955549"/>
                  <a:gd name="connsiteY7" fmla="*/ 405609 h 664635"/>
                  <a:gd name="connsiteX0" fmla="*/ 205095 w 955549"/>
                  <a:gd name="connsiteY0" fmla="*/ 511587 h 664635"/>
                  <a:gd name="connsiteX1" fmla="*/ 402249 w 955549"/>
                  <a:gd name="connsiteY1" fmla="*/ 352114 h 664635"/>
                  <a:gd name="connsiteX2" fmla="*/ 527862 w 955549"/>
                  <a:gd name="connsiteY2" fmla="*/ 607765 h 664635"/>
                  <a:gd name="connsiteX3" fmla="*/ 44809 w 955549"/>
                  <a:gd name="connsiteY3" fmla="*/ 450488 h 664635"/>
                  <a:gd name="connsiteX4" fmla="*/ 261852 w 955549"/>
                  <a:gd name="connsiteY4" fmla="*/ 1703 h 664635"/>
                  <a:gd name="connsiteX5" fmla="*/ 513888 w 955549"/>
                  <a:gd name="connsiteY5" fmla="*/ 245577 h 664635"/>
                  <a:gd name="connsiteX6" fmla="*/ 805041 w 955549"/>
                  <a:gd name="connsiteY6" fmla="*/ 145056 h 664635"/>
                  <a:gd name="connsiteX7" fmla="*/ 954005 w 955549"/>
                  <a:gd name="connsiteY7" fmla="*/ 405609 h 664635"/>
                  <a:gd name="connsiteX0" fmla="*/ 205095 w 955549"/>
                  <a:gd name="connsiteY0" fmla="*/ 511587 h 664635"/>
                  <a:gd name="connsiteX1" fmla="*/ 402249 w 955549"/>
                  <a:gd name="connsiteY1" fmla="*/ 352114 h 664635"/>
                  <a:gd name="connsiteX2" fmla="*/ 527862 w 955549"/>
                  <a:gd name="connsiteY2" fmla="*/ 607765 h 664635"/>
                  <a:gd name="connsiteX3" fmla="*/ 44809 w 955549"/>
                  <a:gd name="connsiteY3" fmla="*/ 450488 h 664635"/>
                  <a:gd name="connsiteX4" fmla="*/ 261852 w 955549"/>
                  <a:gd name="connsiteY4" fmla="*/ 1703 h 664635"/>
                  <a:gd name="connsiteX5" fmla="*/ 513888 w 955549"/>
                  <a:gd name="connsiteY5" fmla="*/ 245577 h 664635"/>
                  <a:gd name="connsiteX6" fmla="*/ 805041 w 955549"/>
                  <a:gd name="connsiteY6" fmla="*/ 145056 h 664635"/>
                  <a:gd name="connsiteX7" fmla="*/ 954005 w 955549"/>
                  <a:gd name="connsiteY7" fmla="*/ 405609 h 664635"/>
                  <a:gd name="connsiteX0" fmla="*/ 205095 w 955549"/>
                  <a:gd name="connsiteY0" fmla="*/ 511587 h 664635"/>
                  <a:gd name="connsiteX1" fmla="*/ 396740 w 955549"/>
                  <a:gd name="connsiteY1" fmla="*/ 327327 h 664635"/>
                  <a:gd name="connsiteX2" fmla="*/ 527862 w 955549"/>
                  <a:gd name="connsiteY2" fmla="*/ 607765 h 664635"/>
                  <a:gd name="connsiteX3" fmla="*/ 44809 w 955549"/>
                  <a:gd name="connsiteY3" fmla="*/ 450488 h 664635"/>
                  <a:gd name="connsiteX4" fmla="*/ 261852 w 955549"/>
                  <a:gd name="connsiteY4" fmla="*/ 1703 h 664635"/>
                  <a:gd name="connsiteX5" fmla="*/ 513888 w 955549"/>
                  <a:gd name="connsiteY5" fmla="*/ 245577 h 664635"/>
                  <a:gd name="connsiteX6" fmla="*/ 805041 w 955549"/>
                  <a:gd name="connsiteY6" fmla="*/ 145056 h 664635"/>
                  <a:gd name="connsiteX7" fmla="*/ 954005 w 955549"/>
                  <a:gd name="connsiteY7" fmla="*/ 405609 h 664635"/>
                  <a:gd name="connsiteX0" fmla="*/ 205095 w 955549"/>
                  <a:gd name="connsiteY0" fmla="*/ 511587 h 664635"/>
                  <a:gd name="connsiteX1" fmla="*/ 396740 w 955549"/>
                  <a:gd name="connsiteY1" fmla="*/ 327327 h 664635"/>
                  <a:gd name="connsiteX2" fmla="*/ 527862 w 955549"/>
                  <a:gd name="connsiteY2" fmla="*/ 607765 h 664635"/>
                  <a:gd name="connsiteX3" fmla="*/ 44809 w 955549"/>
                  <a:gd name="connsiteY3" fmla="*/ 450488 h 664635"/>
                  <a:gd name="connsiteX4" fmla="*/ 261852 w 955549"/>
                  <a:gd name="connsiteY4" fmla="*/ 1703 h 664635"/>
                  <a:gd name="connsiteX5" fmla="*/ 513888 w 955549"/>
                  <a:gd name="connsiteY5" fmla="*/ 245577 h 664635"/>
                  <a:gd name="connsiteX6" fmla="*/ 805041 w 955549"/>
                  <a:gd name="connsiteY6" fmla="*/ 145056 h 664635"/>
                  <a:gd name="connsiteX7" fmla="*/ 954005 w 955549"/>
                  <a:gd name="connsiteY7" fmla="*/ 405609 h 664635"/>
                  <a:gd name="connsiteX0" fmla="*/ 221620 w 955549"/>
                  <a:gd name="connsiteY0" fmla="*/ 500570 h 664635"/>
                  <a:gd name="connsiteX1" fmla="*/ 396740 w 955549"/>
                  <a:gd name="connsiteY1" fmla="*/ 327327 h 664635"/>
                  <a:gd name="connsiteX2" fmla="*/ 527862 w 955549"/>
                  <a:gd name="connsiteY2" fmla="*/ 607765 h 664635"/>
                  <a:gd name="connsiteX3" fmla="*/ 44809 w 955549"/>
                  <a:gd name="connsiteY3" fmla="*/ 450488 h 664635"/>
                  <a:gd name="connsiteX4" fmla="*/ 261852 w 955549"/>
                  <a:gd name="connsiteY4" fmla="*/ 1703 h 664635"/>
                  <a:gd name="connsiteX5" fmla="*/ 513888 w 955549"/>
                  <a:gd name="connsiteY5" fmla="*/ 245577 h 664635"/>
                  <a:gd name="connsiteX6" fmla="*/ 805041 w 955549"/>
                  <a:gd name="connsiteY6" fmla="*/ 145056 h 664635"/>
                  <a:gd name="connsiteX7" fmla="*/ 954005 w 955549"/>
                  <a:gd name="connsiteY7" fmla="*/ 405609 h 664635"/>
                  <a:gd name="connsiteX0" fmla="*/ 221620 w 955549"/>
                  <a:gd name="connsiteY0" fmla="*/ 500570 h 664635"/>
                  <a:gd name="connsiteX1" fmla="*/ 396740 w 955549"/>
                  <a:gd name="connsiteY1" fmla="*/ 327327 h 664635"/>
                  <a:gd name="connsiteX2" fmla="*/ 527862 w 955549"/>
                  <a:gd name="connsiteY2" fmla="*/ 607765 h 664635"/>
                  <a:gd name="connsiteX3" fmla="*/ 44809 w 955549"/>
                  <a:gd name="connsiteY3" fmla="*/ 450488 h 664635"/>
                  <a:gd name="connsiteX4" fmla="*/ 261852 w 955549"/>
                  <a:gd name="connsiteY4" fmla="*/ 1703 h 664635"/>
                  <a:gd name="connsiteX5" fmla="*/ 513888 w 955549"/>
                  <a:gd name="connsiteY5" fmla="*/ 245577 h 664635"/>
                  <a:gd name="connsiteX6" fmla="*/ 805041 w 955549"/>
                  <a:gd name="connsiteY6" fmla="*/ 145056 h 664635"/>
                  <a:gd name="connsiteX7" fmla="*/ 954005 w 955549"/>
                  <a:gd name="connsiteY7" fmla="*/ 405609 h 664635"/>
                  <a:gd name="connsiteX0" fmla="*/ 221620 w 955549"/>
                  <a:gd name="connsiteY0" fmla="*/ 500570 h 664635"/>
                  <a:gd name="connsiteX1" fmla="*/ 396740 w 955549"/>
                  <a:gd name="connsiteY1" fmla="*/ 327327 h 664635"/>
                  <a:gd name="connsiteX2" fmla="*/ 527862 w 955549"/>
                  <a:gd name="connsiteY2" fmla="*/ 607765 h 664635"/>
                  <a:gd name="connsiteX3" fmla="*/ 44809 w 955549"/>
                  <a:gd name="connsiteY3" fmla="*/ 450488 h 664635"/>
                  <a:gd name="connsiteX4" fmla="*/ 261852 w 955549"/>
                  <a:gd name="connsiteY4" fmla="*/ 1703 h 664635"/>
                  <a:gd name="connsiteX5" fmla="*/ 513888 w 955549"/>
                  <a:gd name="connsiteY5" fmla="*/ 245577 h 664635"/>
                  <a:gd name="connsiteX6" fmla="*/ 805041 w 955549"/>
                  <a:gd name="connsiteY6" fmla="*/ 145056 h 664635"/>
                  <a:gd name="connsiteX7" fmla="*/ 954005 w 955549"/>
                  <a:gd name="connsiteY7" fmla="*/ 405609 h 664635"/>
                  <a:gd name="connsiteX0" fmla="*/ 221620 w 955549"/>
                  <a:gd name="connsiteY0" fmla="*/ 500570 h 666793"/>
                  <a:gd name="connsiteX1" fmla="*/ 396740 w 955549"/>
                  <a:gd name="connsiteY1" fmla="*/ 327327 h 666793"/>
                  <a:gd name="connsiteX2" fmla="*/ 478286 w 955549"/>
                  <a:gd name="connsiteY2" fmla="*/ 610520 h 666793"/>
                  <a:gd name="connsiteX3" fmla="*/ 44809 w 955549"/>
                  <a:gd name="connsiteY3" fmla="*/ 450488 h 666793"/>
                  <a:gd name="connsiteX4" fmla="*/ 261852 w 955549"/>
                  <a:gd name="connsiteY4" fmla="*/ 1703 h 666793"/>
                  <a:gd name="connsiteX5" fmla="*/ 513888 w 955549"/>
                  <a:gd name="connsiteY5" fmla="*/ 245577 h 666793"/>
                  <a:gd name="connsiteX6" fmla="*/ 805041 w 955549"/>
                  <a:gd name="connsiteY6" fmla="*/ 145056 h 666793"/>
                  <a:gd name="connsiteX7" fmla="*/ 954005 w 955549"/>
                  <a:gd name="connsiteY7" fmla="*/ 405609 h 666793"/>
                  <a:gd name="connsiteX0" fmla="*/ 221620 w 955549"/>
                  <a:gd name="connsiteY0" fmla="*/ 500570 h 666793"/>
                  <a:gd name="connsiteX1" fmla="*/ 396740 w 955549"/>
                  <a:gd name="connsiteY1" fmla="*/ 327327 h 666793"/>
                  <a:gd name="connsiteX2" fmla="*/ 478286 w 955549"/>
                  <a:gd name="connsiteY2" fmla="*/ 610520 h 666793"/>
                  <a:gd name="connsiteX3" fmla="*/ 44809 w 955549"/>
                  <a:gd name="connsiteY3" fmla="*/ 450488 h 666793"/>
                  <a:gd name="connsiteX4" fmla="*/ 261852 w 955549"/>
                  <a:gd name="connsiteY4" fmla="*/ 1703 h 666793"/>
                  <a:gd name="connsiteX5" fmla="*/ 513888 w 955549"/>
                  <a:gd name="connsiteY5" fmla="*/ 245577 h 666793"/>
                  <a:gd name="connsiteX6" fmla="*/ 805041 w 955549"/>
                  <a:gd name="connsiteY6" fmla="*/ 145056 h 666793"/>
                  <a:gd name="connsiteX7" fmla="*/ 954005 w 955549"/>
                  <a:gd name="connsiteY7" fmla="*/ 405609 h 666793"/>
                  <a:gd name="connsiteX0" fmla="*/ 228696 w 962625"/>
                  <a:gd name="connsiteY0" fmla="*/ 500570 h 673975"/>
                  <a:gd name="connsiteX1" fmla="*/ 403816 w 962625"/>
                  <a:gd name="connsiteY1" fmla="*/ 327327 h 673975"/>
                  <a:gd name="connsiteX2" fmla="*/ 485362 w 962625"/>
                  <a:gd name="connsiteY2" fmla="*/ 610520 h 673975"/>
                  <a:gd name="connsiteX3" fmla="*/ 43623 w 962625"/>
                  <a:gd name="connsiteY3" fmla="*/ 480784 h 673975"/>
                  <a:gd name="connsiteX4" fmla="*/ 268928 w 962625"/>
                  <a:gd name="connsiteY4" fmla="*/ 1703 h 673975"/>
                  <a:gd name="connsiteX5" fmla="*/ 520964 w 962625"/>
                  <a:gd name="connsiteY5" fmla="*/ 245577 h 673975"/>
                  <a:gd name="connsiteX6" fmla="*/ 812117 w 962625"/>
                  <a:gd name="connsiteY6" fmla="*/ 145056 h 673975"/>
                  <a:gd name="connsiteX7" fmla="*/ 961081 w 962625"/>
                  <a:gd name="connsiteY7" fmla="*/ 405609 h 673975"/>
                  <a:gd name="connsiteX0" fmla="*/ 238218 w 972147"/>
                  <a:gd name="connsiteY0" fmla="*/ 500570 h 681004"/>
                  <a:gd name="connsiteX1" fmla="*/ 413338 w 972147"/>
                  <a:gd name="connsiteY1" fmla="*/ 327327 h 681004"/>
                  <a:gd name="connsiteX2" fmla="*/ 494884 w 972147"/>
                  <a:gd name="connsiteY2" fmla="*/ 610520 h 681004"/>
                  <a:gd name="connsiteX3" fmla="*/ 42128 w 972147"/>
                  <a:gd name="connsiteY3" fmla="*/ 505572 h 681004"/>
                  <a:gd name="connsiteX4" fmla="*/ 278450 w 972147"/>
                  <a:gd name="connsiteY4" fmla="*/ 1703 h 681004"/>
                  <a:gd name="connsiteX5" fmla="*/ 530486 w 972147"/>
                  <a:gd name="connsiteY5" fmla="*/ 245577 h 681004"/>
                  <a:gd name="connsiteX6" fmla="*/ 821639 w 972147"/>
                  <a:gd name="connsiteY6" fmla="*/ 145056 h 681004"/>
                  <a:gd name="connsiteX7" fmla="*/ 970603 w 972147"/>
                  <a:gd name="connsiteY7" fmla="*/ 405609 h 681004"/>
                  <a:gd name="connsiteX0" fmla="*/ 238218 w 972147"/>
                  <a:gd name="connsiteY0" fmla="*/ 500570 h 684851"/>
                  <a:gd name="connsiteX1" fmla="*/ 413338 w 972147"/>
                  <a:gd name="connsiteY1" fmla="*/ 327327 h 684851"/>
                  <a:gd name="connsiteX2" fmla="*/ 483867 w 972147"/>
                  <a:gd name="connsiteY2" fmla="*/ 616028 h 684851"/>
                  <a:gd name="connsiteX3" fmla="*/ 42128 w 972147"/>
                  <a:gd name="connsiteY3" fmla="*/ 505572 h 684851"/>
                  <a:gd name="connsiteX4" fmla="*/ 278450 w 972147"/>
                  <a:gd name="connsiteY4" fmla="*/ 1703 h 684851"/>
                  <a:gd name="connsiteX5" fmla="*/ 530486 w 972147"/>
                  <a:gd name="connsiteY5" fmla="*/ 245577 h 684851"/>
                  <a:gd name="connsiteX6" fmla="*/ 821639 w 972147"/>
                  <a:gd name="connsiteY6" fmla="*/ 145056 h 684851"/>
                  <a:gd name="connsiteX7" fmla="*/ 970603 w 972147"/>
                  <a:gd name="connsiteY7" fmla="*/ 405609 h 684851"/>
                  <a:gd name="connsiteX0" fmla="*/ 238218 w 972147"/>
                  <a:gd name="connsiteY0" fmla="*/ 500570 h 678763"/>
                  <a:gd name="connsiteX1" fmla="*/ 413338 w 972147"/>
                  <a:gd name="connsiteY1" fmla="*/ 327327 h 678763"/>
                  <a:gd name="connsiteX2" fmla="*/ 483867 w 972147"/>
                  <a:gd name="connsiteY2" fmla="*/ 616028 h 678763"/>
                  <a:gd name="connsiteX3" fmla="*/ 42128 w 972147"/>
                  <a:gd name="connsiteY3" fmla="*/ 505572 h 678763"/>
                  <a:gd name="connsiteX4" fmla="*/ 278450 w 972147"/>
                  <a:gd name="connsiteY4" fmla="*/ 1703 h 678763"/>
                  <a:gd name="connsiteX5" fmla="*/ 530486 w 972147"/>
                  <a:gd name="connsiteY5" fmla="*/ 245577 h 678763"/>
                  <a:gd name="connsiteX6" fmla="*/ 821639 w 972147"/>
                  <a:gd name="connsiteY6" fmla="*/ 145056 h 678763"/>
                  <a:gd name="connsiteX7" fmla="*/ 970603 w 972147"/>
                  <a:gd name="connsiteY7" fmla="*/ 405609 h 678763"/>
                  <a:gd name="connsiteX0" fmla="*/ 238218 w 972147"/>
                  <a:gd name="connsiteY0" fmla="*/ 501130 h 679323"/>
                  <a:gd name="connsiteX1" fmla="*/ 413338 w 972147"/>
                  <a:gd name="connsiteY1" fmla="*/ 327887 h 679323"/>
                  <a:gd name="connsiteX2" fmla="*/ 483867 w 972147"/>
                  <a:gd name="connsiteY2" fmla="*/ 616588 h 679323"/>
                  <a:gd name="connsiteX3" fmla="*/ 42128 w 972147"/>
                  <a:gd name="connsiteY3" fmla="*/ 506132 h 679323"/>
                  <a:gd name="connsiteX4" fmla="*/ 278450 w 972147"/>
                  <a:gd name="connsiteY4" fmla="*/ 2263 h 679323"/>
                  <a:gd name="connsiteX5" fmla="*/ 535994 w 972147"/>
                  <a:gd name="connsiteY5" fmla="*/ 210332 h 679323"/>
                  <a:gd name="connsiteX6" fmla="*/ 821639 w 972147"/>
                  <a:gd name="connsiteY6" fmla="*/ 145616 h 679323"/>
                  <a:gd name="connsiteX7" fmla="*/ 970603 w 972147"/>
                  <a:gd name="connsiteY7" fmla="*/ 406169 h 679323"/>
                  <a:gd name="connsiteX0" fmla="*/ 238218 w 972147"/>
                  <a:gd name="connsiteY0" fmla="*/ 501130 h 679323"/>
                  <a:gd name="connsiteX1" fmla="*/ 413338 w 972147"/>
                  <a:gd name="connsiteY1" fmla="*/ 327887 h 679323"/>
                  <a:gd name="connsiteX2" fmla="*/ 483867 w 972147"/>
                  <a:gd name="connsiteY2" fmla="*/ 616588 h 679323"/>
                  <a:gd name="connsiteX3" fmla="*/ 42128 w 972147"/>
                  <a:gd name="connsiteY3" fmla="*/ 506132 h 679323"/>
                  <a:gd name="connsiteX4" fmla="*/ 278450 w 972147"/>
                  <a:gd name="connsiteY4" fmla="*/ 2263 h 679323"/>
                  <a:gd name="connsiteX5" fmla="*/ 535994 w 972147"/>
                  <a:gd name="connsiteY5" fmla="*/ 210332 h 679323"/>
                  <a:gd name="connsiteX6" fmla="*/ 821639 w 972147"/>
                  <a:gd name="connsiteY6" fmla="*/ 145616 h 679323"/>
                  <a:gd name="connsiteX7" fmla="*/ 970603 w 972147"/>
                  <a:gd name="connsiteY7" fmla="*/ 406169 h 679323"/>
                  <a:gd name="connsiteX0" fmla="*/ 238218 w 972147"/>
                  <a:gd name="connsiteY0" fmla="*/ 501584 h 679777"/>
                  <a:gd name="connsiteX1" fmla="*/ 413338 w 972147"/>
                  <a:gd name="connsiteY1" fmla="*/ 328341 h 679777"/>
                  <a:gd name="connsiteX2" fmla="*/ 483867 w 972147"/>
                  <a:gd name="connsiteY2" fmla="*/ 617042 h 679777"/>
                  <a:gd name="connsiteX3" fmla="*/ 42128 w 972147"/>
                  <a:gd name="connsiteY3" fmla="*/ 506586 h 679777"/>
                  <a:gd name="connsiteX4" fmla="*/ 278450 w 972147"/>
                  <a:gd name="connsiteY4" fmla="*/ 2717 h 679777"/>
                  <a:gd name="connsiteX5" fmla="*/ 535994 w 972147"/>
                  <a:gd name="connsiteY5" fmla="*/ 210786 h 679777"/>
                  <a:gd name="connsiteX6" fmla="*/ 821639 w 972147"/>
                  <a:gd name="connsiteY6" fmla="*/ 146070 h 679777"/>
                  <a:gd name="connsiteX7" fmla="*/ 970603 w 972147"/>
                  <a:gd name="connsiteY7" fmla="*/ 406623 h 679777"/>
                  <a:gd name="connsiteX0" fmla="*/ 238218 w 972147"/>
                  <a:gd name="connsiteY0" fmla="*/ 501584 h 679777"/>
                  <a:gd name="connsiteX1" fmla="*/ 413338 w 972147"/>
                  <a:gd name="connsiteY1" fmla="*/ 328341 h 679777"/>
                  <a:gd name="connsiteX2" fmla="*/ 483867 w 972147"/>
                  <a:gd name="connsiteY2" fmla="*/ 617042 h 679777"/>
                  <a:gd name="connsiteX3" fmla="*/ 42128 w 972147"/>
                  <a:gd name="connsiteY3" fmla="*/ 506586 h 679777"/>
                  <a:gd name="connsiteX4" fmla="*/ 278450 w 972147"/>
                  <a:gd name="connsiteY4" fmla="*/ 2717 h 679777"/>
                  <a:gd name="connsiteX5" fmla="*/ 535994 w 972147"/>
                  <a:gd name="connsiteY5" fmla="*/ 210786 h 679777"/>
                  <a:gd name="connsiteX6" fmla="*/ 821639 w 972147"/>
                  <a:gd name="connsiteY6" fmla="*/ 146070 h 679777"/>
                  <a:gd name="connsiteX7" fmla="*/ 970603 w 972147"/>
                  <a:gd name="connsiteY7" fmla="*/ 406623 h 679777"/>
                  <a:gd name="connsiteX0" fmla="*/ 238218 w 972147"/>
                  <a:gd name="connsiteY0" fmla="*/ 501584 h 679777"/>
                  <a:gd name="connsiteX1" fmla="*/ 413338 w 972147"/>
                  <a:gd name="connsiteY1" fmla="*/ 328341 h 679777"/>
                  <a:gd name="connsiteX2" fmla="*/ 483867 w 972147"/>
                  <a:gd name="connsiteY2" fmla="*/ 617042 h 679777"/>
                  <a:gd name="connsiteX3" fmla="*/ 42128 w 972147"/>
                  <a:gd name="connsiteY3" fmla="*/ 506586 h 679777"/>
                  <a:gd name="connsiteX4" fmla="*/ 278450 w 972147"/>
                  <a:gd name="connsiteY4" fmla="*/ 2717 h 679777"/>
                  <a:gd name="connsiteX5" fmla="*/ 535994 w 972147"/>
                  <a:gd name="connsiteY5" fmla="*/ 210786 h 679777"/>
                  <a:gd name="connsiteX6" fmla="*/ 821639 w 972147"/>
                  <a:gd name="connsiteY6" fmla="*/ 146070 h 679777"/>
                  <a:gd name="connsiteX7" fmla="*/ 970603 w 972147"/>
                  <a:gd name="connsiteY7" fmla="*/ 406623 h 679777"/>
                  <a:gd name="connsiteX0" fmla="*/ 238218 w 972147"/>
                  <a:gd name="connsiteY0" fmla="*/ 502590 h 680783"/>
                  <a:gd name="connsiteX1" fmla="*/ 413338 w 972147"/>
                  <a:gd name="connsiteY1" fmla="*/ 329347 h 680783"/>
                  <a:gd name="connsiteX2" fmla="*/ 483867 w 972147"/>
                  <a:gd name="connsiteY2" fmla="*/ 618048 h 680783"/>
                  <a:gd name="connsiteX3" fmla="*/ 42128 w 972147"/>
                  <a:gd name="connsiteY3" fmla="*/ 507592 h 680783"/>
                  <a:gd name="connsiteX4" fmla="*/ 278450 w 972147"/>
                  <a:gd name="connsiteY4" fmla="*/ 3723 h 680783"/>
                  <a:gd name="connsiteX5" fmla="*/ 535994 w 972147"/>
                  <a:gd name="connsiteY5" fmla="*/ 211792 h 680783"/>
                  <a:gd name="connsiteX6" fmla="*/ 821639 w 972147"/>
                  <a:gd name="connsiteY6" fmla="*/ 147076 h 680783"/>
                  <a:gd name="connsiteX7" fmla="*/ 970603 w 972147"/>
                  <a:gd name="connsiteY7" fmla="*/ 407629 h 680783"/>
                  <a:gd name="connsiteX0" fmla="*/ 238218 w 972381"/>
                  <a:gd name="connsiteY0" fmla="*/ 502590 h 680783"/>
                  <a:gd name="connsiteX1" fmla="*/ 413338 w 972381"/>
                  <a:gd name="connsiteY1" fmla="*/ 329347 h 680783"/>
                  <a:gd name="connsiteX2" fmla="*/ 483867 w 972381"/>
                  <a:gd name="connsiteY2" fmla="*/ 618048 h 680783"/>
                  <a:gd name="connsiteX3" fmla="*/ 42128 w 972381"/>
                  <a:gd name="connsiteY3" fmla="*/ 507592 h 680783"/>
                  <a:gd name="connsiteX4" fmla="*/ 278450 w 972381"/>
                  <a:gd name="connsiteY4" fmla="*/ 3723 h 680783"/>
                  <a:gd name="connsiteX5" fmla="*/ 535994 w 972381"/>
                  <a:gd name="connsiteY5" fmla="*/ 211792 h 680783"/>
                  <a:gd name="connsiteX6" fmla="*/ 829902 w 972381"/>
                  <a:gd name="connsiteY6" fmla="*/ 119534 h 680783"/>
                  <a:gd name="connsiteX7" fmla="*/ 970603 w 972381"/>
                  <a:gd name="connsiteY7" fmla="*/ 407629 h 680783"/>
                  <a:gd name="connsiteX0" fmla="*/ 238218 w 972381"/>
                  <a:gd name="connsiteY0" fmla="*/ 502590 h 680783"/>
                  <a:gd name="connsiteX1" fmla="*/ 413338 w 972381"/>
                  <a:gd name="connsiteY1" fmla="*/ 329347 h 680783"/>
                  <a:gd name="connsiteX2" fmla="*/ 483867 w 972381"/>
                  <a:gd name="connsiteY2" fmla="*/ 618048 h 680783"/>
                  <a:gd name="connsiteX3" fmla="*/ 42128 w 972381"/>
                  <a:gd name="connsiteY3" fmla="*/ 507592 h 680783"/>
                  <a:gd name="connsiteX4" fmla="*/ 278450 w 972381"/>
                  <a:gd name="connsiteY4" fmla="*/ 3723 h 680783"/>
                  <a:gd name="connsiteX5" fmla="*/ 535994 w 972381"/>
                  <a:gd name="connsiteY5" fmla="*/ 211792 h 680783"/>
                  <a:gd name="connsiteX6" fmla="*/ 829902 w 972381"/>
                  <a:gd name="connsiteY6" fmla="*/ 119534 h 680783"/>
                  <a:gd name="connsiteX7" fmla="*/ 970603 w 972381"/>
                  <a:gd name="connsiteY7" fmla="*/ 407629 h 680783"/>
                  <a:gd name="connsiteX0" fmla="*/ 238218 w 973905"/>
                  <a:gd name="connsiteY0" fmla="*/ 502590 h 680783"/>
                  <a:gd name="connsiteX1" fmla="*/ 413338 w 973905"/>
                  <a:gd name="connsiteY1" fmla="*/ 329347 h 680783"/>
                  <a:gd name="connsiteX2" fmla="*/ 483867 w 973905"/>
                  <a:gd name="connsiteY2" fmla="*/ 618048 h 680783"/>
                  <a:gd name="connsiteX3" fmla="*/ 42128 w 973905"/>
                  <a:gd name="connsiteY3" fmla="*/ 507592 h 680783"/>
                  <a:gd name="connsiteX4" fmla="*/ 278450 w 973905"/>
                  <a:gd name="connsiteY4" fmla="*/ 3723 h 680783"/>
                  <a:gd name="connsiteX5" fmla="*/ 535994 w 973905"/>
                  <a:gd name="connsiteY5" fmla="*/ 211792 h 680783"/>
                  <a:gd name="connsiteX6" fmla="*/ 857444 w 973905"/>
                  <a:gd name="connsiteY6" fmla="*/ 144322 h 680783"/>
                  <a:gd name="connsiteX7" fmla="*/ 970603 w 973905"/>
                  <a:gd name="connsiteY7" fmla="*/ 407629 h 680783"/>
                  <a:gd name="connsiteX0" fmla="*/ 238218 w 973905"/>
                  <a:gd name="connsiteY0" fmla="*/ 502590 h 680783"/>
                  <a:gd name="connsiteX1" fmla="*/ 413338 w 973905"/>
                  <a:gd name="connsiteY1" fmla="*/ 329347 h 680783"/>
                  <a:gd name="connsiteX2" fmla="*/ 483867 w 973905"/>
                  <a:gd name="connsiteY2" fmla="*/ 618048 h 680783"/>
                  <a:gd name="connsiteX3" fmla="*/ 42128 w 973905"/>
                  <a:gd name="connsiteY3" fmla="*/ 507592 h 680783"/>
                  <a:gd name="connsiteX4" fmla="*/ 278450 w 973905"/>
                  <a:gd name="connsiteY4" fmla="*/ 3723 h 680783"/>
                  <a:gd name="connsiteX5" fmla="*/ 535994 w 973905"/>
                  <a:gd name="connsiteY5" fmla="*/ 211792 h 680783"/>
                  <a:gd name="connsiteX6" fmla="*/ 857444 w 973905"/>
                  <a:gd name="connsiteY6" fmla="*/ 144322 h 680783"/>
                  <a:gd name="connsiteX7" fmla="*/ 970603 w 973905"/>
                  <a:gd name="connsiteY7" fmla="*/ 407629 h 680783"/>
                  <a:gd name="connsiteX0" fmla="*/ 238218 w 975028"/>
                  <a:gd name="connsiteY0" fmla="*/ 502590 h 680783"/>
                  <a:gd name="connsiteX1" fmla="*/ 413338 w 975028"/>
                  <a:gd name="connsiteY1" fmla="*/ 329347 h 680783"/>
                  <a:gd name="connsiteX2" fmla="*/ 483867 w 975028"/>
                  <a:gd name="connsiteY2" fmla="*/ 618048 h 680783"/>
                  <a:gd name="connsiteX3" fmla="*/ 42128 w 975028"/>
                  <a:gd name="connsiteY3" fmla="*/ 507592 h 680783"/>
                  <a:gd name="connsiteX4" fmla="*/ 278450 w 975028"/>
                  <a:gd name="connsiteY4" fmla="*/ 3723 h 680783"/>
                  <a:gd name="connsiteX5" fmla="*/ 535994 w 975028"/>
                  <a:gd name="connsiteY5" fmla="*/ 211792 h 680783"/>
                  <a:gd name="connsiteX6" fmla="*/ 857444 w 975028"/>
                  <a:gd name="connsiteY6" fmla="*/ 144322 h 680783"/>
                  <a:gd name="connsiteX7" fmla="*/ 970603 w 975028"/>
                  <a:gd name="connsiteY7" fmla="*/ 407629 h 680783"/>
                  <a:gd name="connsiteX0" fmla="*/ 238218 w 975028"/>
                  <a:gd name="connsiteY0" fmla="*/ 502590 h 680783"/>
                  <a:gd name="connsiteX1" fmla="*/ 413338 w 975028"/>
                  <a:gd name="connsiteY1" fmla="*/ 329347 h 680783"/>
                  <a:gd name="connsiteX2" fmla="*/ 483867 w 975028"/>
                  <a:gd name="connsiteY2" fmla="*/ 618048 h 680783"/>
                  <a:gd name="connsiteX3" fmla="*/ 42128 w 975028"/>
                  <a:gd name="connsiteY3" fmla="*/ 507592 h 680783"/>
                  <a:gd name="connsiteX4" fmla="*/ 278450 w 975028"/>
                  <a:gd name="connsiteY4" fmla="*/ 3723 h 680783"/>
                  <a:gd name="connsiteX5" fmla="*/ 535994 w 975028"/>
                  <a:gd name="connsiteY5" fmla="*/ 211792 h 680783"/>
                  <a:gd name="connsiteX6" fmla="*/ 857444 w 975028"/>
                  <a:gd name="connsiteY6" fmla="*/ 144322 h 680783"/>
                  <a:gd name="connsiteX7" fmla="*/ 970603 w 975028"/>
                  <a:gd name="connsiteY7" fmla="*/ 407629 h 680783"/>
                  <a:gd name="connsiteX0" fmla="*/ 238218 w 975375"/>
                  <a:gd name="connsiteY0" fmla="*/ 502590 h 680783"/>
                  <a:gd name="connsiteX1" fmla="*/ 413338 w 975375"/>
                  <a:gd name="connsiteY1" fmla="*/ 329347 h 680783"/>
                  <a:gd name="connsiteX2" fmla="*/ 483867 w 975375"/>
                  <a:gd name="connsiteY2" fmla="*/ 618048 h 680783"/>
                  <a:gd name="connsiteX3" fmla="*/ 42128 w 975375"/>
                  <a:gd name="connsiteY3" fmla="*/ 507592 h 680783"/>
                  <a:gd name="connsiteX4" fmla="*/ 278450 w 975375"/>
                  <a:gd name="connsiteY4" fmla="*/ 3723 h 680783"/>
                  <a:gd name="connsiteX5" fmla="*/ 535994 w 975375"/>
                  <a:gd name="connsiteY5" fmla="*/ 211792 h 680783"/>
                  <a:gd name="connsiteX6" fmla="*/ 857444 w 975375"/>
                  <a:gd name="connsiteY6" fmla="*/ 144322 h 680783"/>
                  <a:gd name="connsiteX7" fmla="*/ 970603 w 975375"/>
                  <a:gd name="connsiteY7" fmla="*/ 407629 h 680783"/>
                  <a:gd name="connsiteX0" fmla="*/ 238218 w 975375"/>
                  <a:gd name="connsiteY0" fmla="*/ 502590 h 680783"/>
                  <a:gd name="connsiteX1" fmla="*/ 413338 w 975375"/>
                  <a:gd name="connsiteY1" fmla="*/ 329347 h 680783"/>
                  <a:gd name="connsiteX2" fmla="*/ 483867 w 975375"/>
                  <a:gd name="connsiteY2" fmla="*/ 618048 h 680783"/>
                  <a:gd name="connsiteX3" fmla="*/ 42128 w 975375"/>
                  <a:gd name="connsiteY3" fmla="*/ 507592 h 680783"/>
                  <a:gd name="connsiteX4" fmla="*/ 278450 w 975375"/>
                  <a:gd name="connsiteY4" fmla="*/ 3723 h 680783"/>
                  <a:gd name="connsiteX5" fmla="*/ 535994 w 975375"/>
                  <a:gd name="connsiteY5" fmla="*/ 211792 h 680783"/>
                  <a:gd name="connsiteX6" fmla="*/ 857444 w 975375"/>
                  <a:gd name="connsiteY6" fmla="*/ 144322 h 680783"/>
                  <a:gd name="connsiteX7" fmla="*/ 970603 w 975375"/>
                  <a:gd name="connsiteY7" fmla="*/ 407629 h 680783"/>
                  <a:gd name="connsiteX0" fmla="*/ 238218 w 973301"/>
                  <a:gd name="connsiteY0" fmla="*/ 502590 h 680783"/>
                  <a:gd name="connsiteX1" fmla="*/ 413338 w 973301"/>
                  <a:gd name="connsiteY1" fmla="*/ 329347 h 680783"/>
                  <a:gd name="connsiteX2" fmla="*/ 483867 w 973301"/>
                  <a:gd name="connsiteY2" fmla="*/ 618048 h 680783"/>
                  <a:gd name="connsiteX3" fmla="*/ 42128 w 973301"/>
                  <a:gd name="connsiteY3" fmla="*/ 507592 h 680783"/>
                  <a:gd name="connsiteX4" fmla="*/ 278450 w 973301"/>
                  <a:gd name="connsiteY4" fmla="*/ 3723 h 680783"/>
                  <a:gd name="connsiteX5" fmla="*/ 535994 w 973301"/>
                  <a:gd name="connsiteY5" fmla="*/ 211792 h 680783"/>
                  <a:gd name="connsiteX6" fmla="*/ 857444 w 973301"/>
                  <a:gd name="connsiteY6" fmla="*/ 144322 h 680783"/>
                  <a:gd name="connsiteX7" fmla="*/ 970603 w 973301"/>
                  <a:gd name="connsiteY7" fmla="*/ 407629 h 680783"/>
                  <a:gd name="connsiteX0" fmla="*/ 238218 w 973301"/>
                  <a:gd name="connsiteY0" fmla="*/ 502590 h 680783"/>
                  <a:gd name="connsiteX1" fmla="*/ 413338 w 973301"/>
                  <a:gd name="connsiteY1" fmla="*/ 329347 h 680783"/>
                  <a:gd name="connsiteX2" fmla="*/ 483867 w 973301"/>
                  <a:gd name="connsiteY2" fmla="*/ 618048 h 680783"/>
                  <a:gd name="connsiteX3" fmla="*/ 42128 w 973301"/>
                  <a:gd name="connsiteY3" fmla="*/ 507592 h 680783"/>
                  <a:gd name="connsiteX4" fmla="*/ 278450 w 973301"/>
                  <a:gd name="connsiteY4" fmla="*/ 3723 h 680783"/>
                  <a:gd name="connsiteX5" fmla="*/ 535994 w 973301"/>
                  <a:gd name="connsiteY5" fmla="*/ 211792 h 680783"/>
                  <a:gd name="connsiteX6" fmla="*/ 857444 w 973301"/>
                  <a:gd name="connsiteY6" fmla="*/ 144322 h 680783"/>
                  <a:gd name="connsiteX7" fmla="*/ 970603 w 973301"/>
                  <a:gd name="connsiteY7" fmla="*/ 407629 h 680783"/>
                  <a:gd name="connsiteX0" fmla="*/ 238218 w 973301"/>
                  <a:gd name="connsiteY0" fmla="*/ 502590 h 680783"/>
                  <a:gd name="connsiteX1" fmla="*/ 413338 w 973301"/>
                  <a:gd name="connsiteY1" fmla="*/ 329347 h 680783"/>
                  <a:gd name="connsiteX2" fmla="*/ 483867 w 973301"/>
                  <a:gd name="connsiteY2" fmla="*/ 618048 h 680783"/>
                  <a:gd name="connsiteX3" fmla="*/ 42128 w 973301"/>
                  <a:gd name="connsiteY3" fmla="*/ 507592 h 680783"/>
                  <a:gd name="connsiteX4" fmla="*/ 278450 w 973301"/>
                  <a:gd name="connsiteY4" fmla="*/ 3723 h 680783"/>
                  <a:gd name="connsiteX5" fmla="*/ 558028 w 973301"/>
                  <a:gd name="connsiteY5" fmla="*/ 211792 h 680783"/>
                  <a:gd name="connsiteX6" fmla="*/ 857444 w 973301"/>
                  <a:gd name="connsiteY6" fmla="*/ 144322 h 680783"/>
                  <a:gd name="connsiteX7" fmla="*/ 970603 w 973301"/>
                  <a:gd name="connsiteY7" fmla="*/ 407629 h 680783"/>
                  <a:gd name="connsiteX0" fmla="*/ 238218 w 973301"/>
                  <a:gd name="connsiteY0" fmla="*/ 503717 h 681910"/>
                  <a:gd name="connsiteX1" fmla="*/ 413338 w 973301"/>
                  <a:gd name="connsiteY1" fmla="*/ 330474 h 681910"/>
                  <a:gd name="connsiteX2" fmla="*/ 483867 w 973301"/>
                  <a:gd name="connsiteY2" fmla="*/ 619175 h 681910"/>
                  <a:gd name="connsiteX3" fmla="*/ 42128 w 973301"/>
                  <a:gd name="connsiteY3" fmla="*/ 508719 h 681910"/>
                  <a:gd name="connsiteX4" fmla="*/ 278450 w 973301"/>
                  <a:gd name="connsiteY4" fmla="*/ 4850 h 681910"/>
                  <a:gd name="connsiteX5" fmla="*/ 558028 w 973301"/>
                  <a:gd name="connsiteY5" fmla="*/ 212919 h 681910"/>
                  <a:gd name="connsiteX6" fmla="*/ 857444 w 973301"/>
                  <a:gd name="connsiteY6" fmla="*/ 145449 h 681910"/>
                  <a:gd name="connsiteX7" fmla="*/ 970603 w 973301"/>
                  <a:gd name="connsiteY7" fmla="*/ 408756 h 681910"/>
                  <a:gd name="connsiteX0" fmla="*/ 238218 w 973301"/>
                  <a:gd name="connsiteY0" fmla="*/ 503717 h 681910"/>
                  <a:gd name="connsiteX1" fmla="*/ 413338 w 973301"/>
                  <a:gd name="connsiteY1" fmla="*/ 330474 h 681910"/>
                  <a:gd name="connsiteX2" fmla="*/ 483867 w 973301"/>
                  <a:gd name="connsiteY2" fmla="*/ 619175 h 681910"/>
                  <a:gd name="connsiteX3" fmla="*/ 42128 w 973301"/>
                  <a:gd name="connsiteY3" fmla="*/ 508719 h 681910"/>
                  <a:gd name="connsiteX4" fmla="*/ 278450 w 973301"/>
                  <a:gd name="connsiteY4" fmla="*/ 4850 h 681910"/>
                  <a:gd name="connsiteX5" fmla="*/ 558028 w 973301"/>
                  <a:gd name="connsiteY5" fmla="*/ 212919 h 681910"/>
                  <a:gd name="connsiteX6" fmla="*/ 857444 w 973301"/>
                  <a:gd name="connsiteY6" fmla="*/ 145449 h 681910"/>
                  <a:gd name="connsiteX7" fmla="*/ 970603 w 973301"/>
                  <a:gd name="connsiteY7" fmla="*/ 408756 h 681910"/>
                  <a:gd name="connsiteX0" fmla="*/ 238218 w 973301"/>
                  <a:gd name="connsiteY0" fmla="*/ 506290 h 684483"/>
                  <a:gd name="connsiteX1" fmla="*/ 413338 w 973301"/>
                  <a:gd name="connsiteY1" fmla="*/ 333047 h 684483"/>
                  <a:gd name="connsiteX2" fmla="*/ 483867 w 973301"/>
                  <a:gd name="connsiteY2" fmla="*/ 621748 h 684483"/>
                  <a:gd name="connsiteX3" fmla="*/ 42128 w 973301"/>
                  <a:gd name="connsiteY3" fmla="*/ 511292 h 684483"/>
                  <a:gd name="connsiteX4" fmla="*/ 278450 w 973301"/>
                  <a:gd name="connsiteY4" fmla="*/ 7423 h 684483"/>
                  <a:gd name="connsiteX5" fmla="*/ 549765 w 973301"/>
                  <a:gd name="connsiteY5" fmla="*/ 190704 h 684483"/>
                  <a:gd name="connsiteX6" fmla="*/ 857444 w 973301"/>
                  <a:gd name="connsiteY6" fmla="*/ 148022 h 684483"/>
                  <a:gd name="connsiteX7" fmla="*/ 970603 w 973301"/>
                  <a:gd name="connsiteY7" fmla="*/ 411329 h 684483"/>
                  <a:gd name="connsiteX0" fmla="*/ 238218 w 973301"/>
                  <a:gd name="connsiteY0" fmla="*/ 503104 h 681297"/>
                  <a:gd name="connsiteX1" fmla="*/ 413338 w 973301"/>
                  <a:gd name="connsiteY1" fmla="*/ 329861 h 681297"/>
                  <a:gd name="connsiteX2" fmla="*/ 483867 w 973301"/>
                  <a:gd name="connsiteY2" fmla="*/ 618562 h 681297"/>
                  <a:gd name="connsiteX3" fmla="*/ 42128 w 973301"/>
                  <a:gd name="connsiteY3" fmla="*/ 508106 h 681297"/>
                  <a:gd name="connsiteX4" fmla="*/ 278450 w 973301"/>
                  <a:gd name="connsiteY4" fmla="*/ 4237 h 681297"/>
                  <a:gd name="connsiteX5" fmla="*/ 549765 w 973301"/>
                  <a:gd name="connsiteY5" fmla="*/ 187518 h 681297"/>
                  <a:gd name="connsiteX6" fmla="*/ 857444 w 973301"/>
                  <a:gd name="connsiteY6" fmla="*/ 144836 h 681297"/>
                  <a:gd name="connsiteX7" fmla="*/ 970603 w 973301"/>
                  <a:gd name="connsiteY7" fmla="*/ 408143 h 681297"/>
                  <a:gd name="connsiteX0" fmla="*/ 238218 w 973301"/>
                  <a:gd name="connsiteY0" fmla="*/ 503104 h 681297"/>
                  <a:gd name="connsiteX1" fmla="*/ 413338 w 973301"/>
                  <a:gd name="connsiteY1" fmla="*/ 329861 h 681297"/>
                  <a:gd name="connsiteX2" fmla="*/ 483867 w 973301"/>
                  <a:gd name="connsiteY2" fmla="*/ 618562 h 681297"/>
                  <a:gd name="connsiteX3" fmla="*/ 42128 w 973301"/>
                  <a:gd name="connsiteY3" fmla="*/ 508106 h 681297"/>
                  <a:gd name="connsiteX4" fmla="*/ 278450 w 973301"/>
                  <a:gd name="connsiteY4" fmla="*/ 4237 h 681297"/>
                  <a:gd name="connsiteX5" fmla="*/ 549765 w 973301"/>
                  <a:gd name="connsiteY5" fmla="*/ 187518 h 681297"/>
                  <a:gd name="connsiteX6" fmla="*/ 857444 w 973301"/>
                  <a:gd name="connsiteY6" fmla="*/ 144836 h 681297"/>
                  <a:gd name="connsiteX7" fmla="*/ 970603 w 973301"/>
                  <a:gd name="connsiteY7" fmla="*/ 408143 h 681297"/>
                  <a:gd name="connsiteX0" fmla="*/ 238218 w 973301"/>
                  <a:gd name="connsiteY0" fmla="*/ 503104 h 681297"/>
                  <a:gd name="connsiteX1" fmla="*/ 413338 w 973301"/>
                  <a:gd name="connsiteY1" fmla="*/ 329861 h 681297"/>
                  <a:gd name="connsiteX2" fmla="*/ 483867 w 973301"/>
                  <a:gd name="connsiteY2" fmla="*/ 618562 h 681297"/>
                  <a:gd name="connsiteX3" fmla="*/ 42128 w 973301"/>
                  <a:gd name="connsiteY3" fmla="*/ 508106 h 681297"/>
                  <a:gd name="connsiteX4" fmla="*/ 278450 w 973301"/>
                  <a:gd name="connsiteY4" fmla="*/ 4237 h 681297"/>
                  <a:gd name="connsiteX5" fmla="*/ 549765 w 973301"/>
                  <a:gd name="connsiteY5" fmla="*/ 187518 h 681297"/>
                  <a:gd name="connsiteX6" fmla="*/ 857444 w 973301"/>
                  <a:gd name="connsiteY6" fmla="*/ 144836 h 681297"/>
                  <a:gd name="connsiteX7" fmla="*/ 970603 w 973301"/>
                  <a:gd name="connsiteY7" fmla="*/ 408143 h 681297"/>
                  <a:gd name="connsiteX0" fmla="*/ 238218 w 973301"/>
                  <a:gd name="connsiteY0" fmla="*/ 501535 h 679728"/>
                  <a:gd name="connsiteX1" fmla="*/ 413338 w 973301"/>
                  <a:gd name="connsiteY1" fmla="*/ 328292 h 679728"/>
                  <a:gd name="connsiteX2" fmla="*/ 483867 w 973301"/>
                  <a:gd name="connsiteY2" fmla="*/ 616993 h 679728"/>
                  <a:gd name="connsiteX3" fmla="*/ 42128 w 973301"/>
                  <a:gd name="connsiteY3" fmla="*/ 506537 h 679728"/>
                  <a:gd name="connsiteX4" fmla="*/ 278450 w 973301"/>
                  <a:gd name="connsiteY4" fmla="*/ 2668 h 679728"/>
                  <a:gd name="connsiteX5" fmla="*/ 549765 w 973301"/>
                  <a:gd name="connsiteY5" fmla="*/ 185949 h 679728"/>
                  <a:gd name="connsiteX6" fmla="*/ 857444 w 973301"/>
                  <a:gd name="connsiteY6" fmla="*/ 143267 h 679728"/>
                  <a:gd name="connsiteX7" fmla="*/ 970603 w 973301"/>
                  <a:gd name="connsiteY7" fmla="*/ 406574 h 679728"/>
                  <a:gd name="connsiteX0" fmla="*/ 239713 w 974796"/>
                  <a:gd name="connsiteY0" fmla="*/ 509581 h 687774"/>
                  <a:gd name="connsiteX1" fmla="*/ 414833 w 974796"/>
                  <a:gd name="connsiteY1" fmla="*/ 336338 h 687774"/>
                  <a:gd name="connsiteX2" fmla="*/ 485362 w 974796"/>
                  <a:gd name="connsiteY2" fmla="*/ 625039 h 687774"/>
                  <a:gd name="connsiteX3" fmla="*/ 43623 w 974796"/>
                  <a:gd name="connsiteY3" fmla="*/ 514583 h 687774"/>
                  <a:gd name="connsiteX4" fmla="*/ 268928 w 974796"/>
                  <a:gd name="connsiteY4" fmla="*/ 2452 h 687774"/>
                  <a:gd name="connsiteX5" fmla="*/ 551260 w 974796"/>
                  <a:gd name="connsiteY5" fmla="*/ 193995 h 687774"/>
                  <a:gd name="connsiteX6" fmla="*/ 858939 w 974796"/>
                  <a:gd name="connsiteY6" fmla="*/ 151313 h 687774"/>
                  <a:gd name="connsiteX7" fmla="*/ 972098 w 974796"/>
                  <a:gd name="connsiteY7" fmla="*/ 414620 h 687774"/>
                  <a:gd name="connsiteX0" fmla="*/ 239713 w 974796"/>
                  <a:gd name="connsiteY0" fmla="*/ 508440 h 686633"/>
                  <a:gd name="connsiteX1" fmla="*/ 414833 w 974796"/>
                  <a:gd name="connsiteY1" fmla="*/ 335197 h 686633"/>
                  <a:gd name="connsiteX2" fmla="*/ 485362 w 974796"/>
                  <a:gd name="connsiteY2" fmla="*/ 623898 h 686633"/>
                  <a:gd name="connsiteX3" fmla="*/ 43623 w 974796"/>
                  <a:gd name="connsiteY3" fmla="*/ 513442 h 686633"/>
                  <a:gd name="connsiteX4" fmla="*/ 268928 w 974796"/>
                  <a:gd name="connsiteY4" fmla="*/ 1311 h 686633"/>
                  <a:gd name="connsiteX5" fmla="*/ 551260 w 974796"/>
                  <a:gd name="connsiteY5" fmla="*/ 192854 h 686633"/>
                  <a:gd name="connsiteX6" fmla="*/ 858939 w 974796"/>
                  <a:gd name="connsiteY6" fmla="*/ 150172 h 686633"/>
                  <a:gd name="connsiteX7" fmla="*/ 972098 w 974796"/>
                  <a:gd name="connsiteY7" fmla="*/ 413479 h 6866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74796" h="686633">
                    <a:moveTo>
                      <a:pt x="239713" y="508440"/>
                    </a:moveTo>
                    <a:cubicBezTo>
                      <a:pt x="220051" y="400199"/>
                      <a:pt x="313311" y="308483"/>
                      <a:pt x="414833" y="335197"/>
                    </a:cubicBezTo>
                    <a:cubicBezTo>
                      <a:pt x="568709" y="355231"/>
                      <a:pt x="571103" y="526747"/>
                      <a:pt x="485362" y="623898"/>
                    </a:cubicBezTo>
                    <a:cubicBezTo>
                      <a:pt x="359231" y="741315"/>
                      <a:pt x="103653" y="687971"/>
                      <a:pt x="43623" y="513442"/>
                    </a:cubicBezTo>
                    <a:cubicBezTo>
                      <a:pt x="-86006" y="165544"/>
                      <a:pt x="98347" y="15949"/>
                      <a:pt x="268928" y="1311"/>
                    </a:cubicBezTo>
                    <a:cubicBezTo>
                      <a:pt x="423631" y="-11041"/>
                      <a:pt x="534267" y="64743"/>
                      <a:pt x="551260" y="192854"/>
                    </a:cubicBezTo>
                    <a:cubicBezTo>
                      <a:pt x="632704" y="84983"/>
                      <a:pt x="783005" y="98296"/>
                      <a:pt x="858939" y="150172"/>
                    </a:cubicBezTo>
                    <a:cubicBezTo>
                      <a:pt x="963678" y="201219"/>
                      <a:pt x="983037" y="310103"/>
                      <a:pt x="972098" y="413479"/>
                    </a:cubicBezTo>
                  </a:path>
                </a:pathLst>
              </a:custGeom>
              <a:noFill/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>
                  <a:solidFill>
                    <a:schemeClr val="tx1"/>
                  </a:solidFill>
                </a:endParaRPr>
              </a:p>
            </p:txBody>
          </p:sp>
          <p:sp>
            <p:nvSpPr>
              <p:cNvPr id="41" name="자유형: 도형 98">
                <a:extLst>
                  <a:ext uri="{FF2B5EF4-FFF2-40B4-BE49-F238E27FC236}">
                    <a16:creationId xmlns:a16="http://schemas.microsoft.com/office/drawing/2014/main" xmlns="" id="{93B11591-27EA-A648-89F8-5BF60D10E82E}"/>
                  </a:ext>
                </a:extLst>
              </p:cNvPr>
              <p:cNvSpPr/>
              <p:nvPr/>
            </p:nvSpPr>
            <p:spPr>
              <a:xfrm>
                <a:off x="6646452" y="3560646"/>
                <a:ext cx="483425" cy="785841"/>
              </a:xfrm>
              <a:custGeom>
                <a:avLst/>
                <a:gdLst>
                  <a:gd name="connsiteX0" fmla="*/ 0 w 647934"/>
                  <a:gd name="connsiteY0" fmla="*/ 277685 h 1051840"/>
                  <a:gd name="connsiteX1" fmla="*/ 330979 w 647934"/>
                  <a:gd name="connsiteY1" fmla="*/ 0 h 1051840"/>
                  <a:gd name="connsiteX2" fmla="*/ 560982 w 647934"/>
                  <a:gd name="connsiteY2" fmla="*/ 171099 h 1051840"/>
                  <a:gd name="connsiteX3" fmla="*/ 468420 w 647934"/>
                  <a:gd name="connsiteY3" fmla="*/ 493663 h 1051840"/>
                  <a:gd name="connsiteX4" fmla="*/ 647934 w 647934"/>
                  <a:gd name="connsiteY4" fmla="*/ 793789 h 1051840"/>
                  <a:gd name="connsiteX5" fmla="*/ 468420 w 647934"/>
                  <a:gd name="connsiteY5" fmla="*/ 1051840 h 1051840"/>
                  <a:gd name="connsiteX0" fmla="*/ 0 w 647934"/>
                  <a:gd name="connsiteY0" fmla="*/ 277685 h 1051840"/>
                  <a:gd name="connsiteX1" fmla="*/ 330979 w 647934"/>
                  <a:gd name="connsiteY1" fmla="*/ 0 h 1051840"/>
                  <a:gd name="connsiteX2" fmla="*/ 560982 w 647934"/>
                  <a:gd name="connsiteY2" fmla="*/ 171099 h 1051840"/>
                  <a:gd name="connsiteX3" fmla="*/ 468420 w 647934"/>
                  <a:gd name="connsiteY3" fmla="*/ 493663 h 1051840"/>
                  <a:gd name="connsiteX4" fmla="*/ 647934 w 647934"/>
                  <a:gd name="connsiteY4" fmla="*/ 793789 h 1051840"/>
                  <a:gd name="connsiteX5" fmla="*/ 468420 w 647934"/>
                  <a:gd name="connsiteY5" fmla="*/ 1051840 h 1051840"/>
                  <a:gd name="connsiteX0" fmla="*/ 0 w 647937"/>
                  <a:gd name="connsiteY0" fmla="*/ 277685 h 1051840"/>
                  <a:gd name="connsiteX1" fmla="*/ 330979 w 647937"/>
                  <a:gd name="connsiteY1" fmla="*/ 0 h 1051840"/>
                  <a:gd name="connsiteX2" fmla="*/ 560982 w 647937"/>
                  <a:gd name="connsiteY2" fmla="*/ 171099 h 1051840"/>
                  <a:gd name="connsiteX3" fmla="*/ 468420 w 647937"/>
                  <a:gd name="connsiteY3" fmla="*/ 493663 h 1051840"/>
                  <a:gd name="connsiteX4" fmla="*/ 647934 w 647937"/>
                  <a:gd name="connsiteY4" fmla="*/ 793789 h 1051840"/>
                  <a:gd name="connsiteX5" fmla="*/ 468420 w 647937"/>
                  <a:gd name="connsiteY5" fmla="*/ 1051840 h 1051840"/>
                  <a:gd name="connsiteX0" fmla="*/ 0 w 647937"/>
                  <a:gd name="connsiteY0" fmla="*/ 277685 h 1051840"/>
                  <a:gd name="connsiteX1" fmla="*/ 330979 w 647937"/>
                  <a:gd name="connsiteY1" fmla="*/ 0 h 1051840"/>
                  <a:gd name="connsiteX2" fmla="*/ 560982 w 647937"/>
                  <a:gd name="connsiteY2" fmla="*/ 171099 h 1051840"/>
                  <a:gd name="connsiteX3" fmla="*/ 468420 w 647937"/>
                  <a:gd name="connsiteY3" fmla="*/ 493663 h 1051840"/>
                  <a:gd name="connsiteX4" fmla="*/ 647934 w 647937"/>
                  <a:gd name="connsiteY4" fmla="*/ 793789 h 1051840"/>
                  <a:gd name="connsiteX5" fmla="*/ 468420 w 647937"/>
                  <a:gd name="connsiteY5" fmla="*/ 1051840 h 1051840"/>
                  <a:gd name="connsiteX0" fmla="*/ 0 w 647937"/>
                  <a:gd name="connsiteY0" fmla="*/ 277685 h 1035314"/>
                  <a:gd name="connsiteX1" fmla="*/ 330979 w 647937"/>
                  <a:gd name="connsiteY1" fmla="*/ 0 h 1035314"/>
                  <a:gd name="connsiteX2" fmla="*/ 560982 w 647937"/>
                  <a:gd name="connsiteY2" fmla="*/ 171099 h 1035314"/>
                  <a:gd name="connsiteX3" fmla="*/ 468420 w 647937"/>
                  <a:gd name="connsiteY3" fmla="*/ 493663 h 1035314"/>
                  <a:gd name="connsiteX4" fmla="*/ 647934 w 647937"/>
                  <a:gd name="connsiteY4" fmla="*/ 793789 h 1035314"/>
                  <a:gd name="connsiteX5" fmla="*/ 465665 w 647937"/>
                  <a:gd name="connsiteY5" fmla="*/ 1035314 h 1035314"/>
                  <a:gd name="connsiteX0" fmla="*/ 0 w 642428"/>
                  <a:gd name="connsiteY0" fmla="*/ 277685 h 1035314"/>
                  <a:gd name="connsiteX1" fmla="*/ 330979 w 642428"/>
                  <a:gd name="connsiteY1" fmla="*/ 0 h 1035314"/>
                  <a:gd name="connsiteX2" fmla="*/ 560982 w 642428"/>
                  <a:gd name="connsiteY2" fmla="*/ 171099 h 1035314"/>
                  <a:gd name="connsiteX3" fmla="*/ 468420 w 642428"/>
                  <a:gd name="connsiteY3" fmla="*/ 493663 h 1035314"/>
                  <a:gd name="connsiteX4" fmla="*/ 642425 w 642428"/>
                  <a:gd name="connsiteY4" fmla="*/ 769001 h 1035314"/>
                  <a:gd name="connsiteX5" fmla="*/ 465665 w 642428"/>
                  <a:gd name="connsiteY5" fmla="*/ 1035314 h 1035314"/>
                  <a:gd name="connsiteX0" fmla="*/ 0 w 642428"/>
                  <a:gd name="connsiteY0" fmla="*/ 277685 h 1035314"/>
                  <a:gd name="connsiteX1" fmla="*/ 330979 w 642428"/>
                  <a:gd name="connsiteY1" fmla="*/ 0 h 1035314"/>
                  <a:gd name="connsiteX2" fmla="*/ 560982 w 642428"/>
                  <a:gd name="connsiteY2" fmla="*/ 171099 h 1035314"/>
                  <a:gd name="connsiteX3" fmla="*/ 468420 w 642428"/>
                  <a:gd name="connsiteY3" fmla="*/ 493663 h 1035314"/>
                  <a:gd name="connsiteX4" fmla="*/ 642425 w 642428"/>
                  <a:gd name="connsiteY4" fmla="*/ 769001 h 1035314"/>
                  <a:gd name="connsiteX5" fmla="*/ 465665 w 642428"/>
                  <a:gd name="connsiteY5" fmla="*/ 1035314 h 1035314"/>
                  <a:gd name="connsiteX0" fmla="*/ 0 w 642501"/>
                  <a:gd name="connsiteY0" fmla="*/ 277685 h 1035314"/>
                  <a:gd name="connsiteX1" fmla="*/ 330979 w 642501"/>
                  <a:gd name="connsiteY1" fmla="*/ 0 h 1035314"/>
                  <a:gd name="connsiteX2" fmla="*/ 560982 w 642501"/>
                  <a:gd name="connsiteY2" fmla="*/ 171099 h 1035314"/>
                  <a:gd name="connsiteX3" fmla="*/ 468420 w 642501"/>
                  <a:gd name="connsiteY3" fmla="*/ 493663 h 1035314"/>
                  <a:gd name="connsiteX4" fmla="*/ 642425 w 642501"/>
                  <a:gd name="connsiteY4" fmla="*/ 769001 h 1035314"/>
                  <a:gd name="connsiteX5" fmla="*/ 465665 w 642501"/>
                  <a:gd name="connsiteY5" fmla="*/ 1035314 h 1035314"/>
                  <a:gd name="connsiteX0" fmla="*/ 0 w 642501"/>
                  <a:gd name="connsiteY0" fmla="*/ 277685 h 1035314"/>
                  <a:gd name="connsiteX1" fmla="*/ 330979 w 642501"/>
                  <a:gd name="connsiteY1" fmla="*/ 0 h 1035314"/>
                  <a:gd name="connsiteX2" fmla="*/ 560982 w 642501"/>
                  <a:gd name="connsiteY2" fmla="*/ 171099 h 1035314"/>
                  <a:gd name="connsiteX3" fmla="*/ 468420 w 642501"/>
                  <a:gd name="connsiteY3" fmla="*/ 493663 h 1035314"/>
                  <a:gd name="connsiteX4" fmla="*/ 642425 w 642501"/>
                  <a:gd name="connsiteY4" fmla="*/ 769001 h 1035314"/>
                  <a:gd name="connsiteX5" fmla="*/ 465665 w 642501"/>
                  <a:gd name="connsiteY5" fmla="*/ 1035314 h 1035314"/>
                  <a:gd name="connsiteX0" fmla="*/ 0 w 642501"/>
                  <a:gd name="connsiteY0" fmla="*/ 277685 h 1035314"/>
                  <a:gd name="connsiteX1" fmla="*/ 330979 w 642501"/>
                  <a:gd name="connsiteY1" fmla="*/ 0 h 1035314"/>
                  <a:gd name="connsiteX2" fmla="*/ 560982 w 642501"/>
                  <a:gd name="connsiteY2" fmla="*/ 171099 h 1035314"/>
                  <a:gd name="connsiteX3" fmla="*/ 468420 w 642501"/>
                  <a:gd name="connsiteY3" fmla="*/ 493663 h 1035314"/>
                  <a:gd name="connsiteX4" fmla="*/ 642425 w 642501"/>
                  <a:gd name="connsiteY4" fmla="*/ 769001 h 1035314"/>
                  <a:gd name="connsiteX5" fmla="*/ 465665 w 642501"/>
                  <a:gd name="connsiteY5" fmla="*/ 1035314 h 1035314"/>
                  <a:gd name="connsiteX0" fmla="*/ 0 w 642489"/>
                  <a:gd name="connsiteY0" fmla="*/ 277685 h 1035314"/>
                  <a:gd name="connsiteX1" fmla="*/ 330979 w 642489"/>
                  <a:gd name="connsiteY1" fmla="*/ 0 h 1035314"/>
                  <a:gd name="connsiteX2" fmla="*/ 560982 w 642489"/>
                  <a:gd name="connsiteY2" fmla="*/ 171099 h 1035314"/>
                  <a:gd name="connsiteX3" fmla="*/ 446386 w 642489"/>
                  <a:gd name="connsiteY3" fmla="*/ 490909 h 1035314"/>
                  <a:gd name="connsiteX4" fmla="*/ 642425 w 642489"/>
                  <a:gd name="connsiteY4" fmla="*/ 769001 h 1035314"/>
                  <a:gd name="connsiteX5" fmla="*/ 465665 w 642489"/>
                  <a:gd name="connsiteY5" fmla="*/ 1035314 h 1035314"/>
                  <a:gd name="connsiteX0" fmla="*/ 0 w 642733"/>
                  <a:gd name="connsiteY0" fmla="*/ 277685 h 1035314"/>
                  <a:gd name="connsiteX1" fmla="*/ 330979 w 642733"/>
                  <a:gd name="connsiteY1" fmla="*/ 0 h 1035314"/>
                  <a:gd name="connsiteX2" fmla="*/ 560982 w 642733"/>
                  <a:gd name="connsiteY2" fmla="*/ 171099 h 1035314"/>
                  <a:gd name="connsiteX3" fmla="*/ 446386 w 642733"/>
                  <a:gd name="connsiteY3" fmla="*/ 490909 h 1035314"/>
                  <a:gd name="connsiteX4" fmla="*/ 642425 w 642733"/>
                  <a:gd name="connsiteY4" fmla="*/ 769001 h 1035314"/>
                  <a:gd name="connsiteX5" fmla="*/ 465665 w 642733"/>
                  <a:gd name="connsiteY5" fmla="*/ 1035314 h 1035314"/>
                  <a:gd name="connsiteX0" fmla="*/ 0 w 642733"/>
                  <a:gd name="connsiteY0" fmla="*/ 277685 h 1035314"/>
                  <a:gd name="connsiteX1" fmla="*/ 330979 w 642733"/>
                  <a:gd name="connsiteY1" fmla="*/ 0 h 1035314"/>
                  <a:gd name="connsiteX2" fmla="*/ 560982 w 642733"/>
                  <a:gd name="connsiteY2" fmla="*/ 171099 h 1035314"/>
                  <a:gd name="connsiteX3" fmla="*/ 446386 w 642733"/>
                  <a:gd name="connsiteY3" fmla="*/ 490909 h 1035314"/>
                  <a:gd name="connsiteX4" fmla="*/ 642425 w 642733"/>
                  <a:gd name="connsiteY4" fmla="*/ 769001 h 1035314"/>
                  <a:gd name="connsiteX5" fmla="*/ 465665 w 642733"/>
                  <a:gd name="connsiteY5" fmla="*/ 1035314 h 1035314"/>
                  <a:gd name="connsiteX0" fmla="*/ 0 w 642564"/>
                  <a:gd name="connsiteY0" fmla="*/ 277685 h 1035314"/>
                  <a:gd name="connsiteX1" fmla="*/ 330979 w 642564"/>
                  <a:gd name="connsiteY1" fmla="*/ 0 h 1035314"/>
                  <a:gd name="connsiteX2" fmla="*/ 560982 w 642564"/>
                  <a:gd name="connsiteY2" fmla="*/ 171099 h 1035314"/>
                  <a:gd name="connsiteX3" fmla="*/ 446386 w 642564"/>
                  <a:gd name="connsiteY3" fmla="*/ 490909 h 1035314"/>
                  <a:gd name="connsiteX4" fmla="*/ 642425 w 642564"/>
                  <a:gd name="connsiteY4" fmla="*/ 769001 h 1035314"/>
                  <a:gd name="connsiteX5" fmla="*/ 465665 w 642564"/>
                  <a:gd name="connsiteY5" fmla="*/ 1035314 h 1035314"/>
                  <a:gd name="connsiteX0" fmla="*/ 0 w 639815"/>
                  <a:gd name="connsiteY0" fmla="*/ 277685 h 1035314"/>
                  <a:gd name="connsiteX1" fmla="*/ 330979 w 639815"/>
                  <a:gd name="connsiteY1" fmla="*/ 0 h 1035314"/>
                  <a:gd name="connsiteX2" fmla="*/ 560982 w 639815"/>
                  <a:gd name="connsiteY2" fmla="*/ 171099 h 1035314"/>
                  <a:gd name="connsiteX3" fmla="*/ 446386 w 639815"/>
                  <a:gd name="connsiteY3" fmla="*/ 490909 h 1035314"/>
                  <a:gd name="connsiteX4" fmla="*/ 639670 w 639815"/>
                  <a:gd name="connsiteY4" fmla="*/ 760738 h 1035314"/>
                  <a:gd name="connsiteX5" fmla="*/ 465665 w 639815"/>
                  <a:gd name="connsiteY5" fmla="*/ 1035314 h 1035314"/>
                  <a:gd name="connsiteX0" fmla="*/ 0 w 639815"/>
                  <a:gd name="connsiteY0" fmla="*/ 277685 h 1035314"/>
                  <a:gd name="connsiteX1" fmla="*/ 330979 w 639815"/>
                  <a:gd name="connsiteY1" fmla="*/ 0 h 1035314"/>
                  <a:gd name="connsiteX2" fmla="*/ 560982 w 639815"/>
                  <a:gd name="connsiteY2" fmla="*/ 171099 h 1035314"/>
                  <a:gd name="connsiteX3" fmla="*/ 446386 w 639815"/>
                  <a:gd name="connsiteY3" fmla="*/ 490909 h 1035314"/>
                  <a:gd name="connsiteX4" fmla="*/ 639670 w 639815"/>
                  <a:gd name="connsiteY4" fmla="*/ 760738 h 1035314"/>
                  <a:gd name="connsiteX5" fmla="*/ 465665 w 639815"/>
                  <a:gd name="connsiteY5" fmla="*/ 1035314 h 1035314"/>
                  <a:gd name="connsiteX0" fmla="*/ 0 w 639815"/>
                  <a:gd name="connsiteY0" fmla="*/ 277685 h 1035314"/>
                  <a:gd name="connsiteX1" fmla="*/ 330979 w 639815"/>
                  <a:gd name="connsiteY1" fmla="*/ 0 h 1035314"/>
                  <a:gd name="connsiteX2" fmla="*/ 560982 w 639815"/>
                  <a:gd name="connsiteY2" fmla="*/ 171099 h 1035314"/>
                  <a:gd name="connsiteX3" fmla="*/ 446386 w 639815"/>
                  <a:gd name="connsiteY3" fmla="*/ 490909 h 1035314"/>
                  <a:gd name="connsiteX4" fmla="*/ 639670 w 639815"/>
                  <a:gd name="connsiteY4" fmla="*/ 760738 h 1035314"/>
                  <a:gd name="connsiteX5" fmla="*/ 465665 w 639815"/>
                  <a:gd name="connsiteY5" fmla="*/ 1035314 h 1035314"/>
                  <a:gd name="connsiteX0" fmla="*/ 0 w 639815"/>
                  <a:gd name="connsiteY0" fmla="*/ 277685 h 1035314"/>
                  <a:gd name="connsiteX1" fmla="*/ 330979 w 639815"/>
                  <a:gd name="connsiteY1" fmla="*/ 0 h 1035314"/>
                  <a:gd name="connsiteX2" fmla="*/ 560982 w 639815"/>
                  <a:gd name="connsiteY2" fmla="*/ 171099 h 1035314"/>
                  <a:gd name="connsiteX3" fmla="*/ 446386 w 639815"/>
                  <a:gd name="connsiteY3" fmla="*/ 490909 h 1035314"/>
                  <a:gd name="connsiteX4" fmla="*/ 639670 w 639815"/>
                  <a:gd name="connsiteY4" fmla="*/ 760738 h 1035314"/>
                  <a:gd name="connsiteX5" fmla="*/ 465665 w 639815"/>
                  <a:gd name="connsiteY5" fmla="*/ 1035314 h 1035314"/>
                  <a:gd name="connsiteX0" fmla="*/ 0 w 639815"/>
                  <a:gd name="connsiteY0" fmla="*/ 277685 h 1035314"/>
                  <a:gd name="connsiteX1" fmla="*/ 330979 w 639815"/>
                  <a:gd name="connsiteY1" fmla="*/ 0 h 1035314"/>
                  <a:gd name="connsiteX2" fmla="*/ 560982 w 639815"/>
                  <a:gd name="connsiteY2" fmla="*/ 171099 h 1035314"/>
                  <a:gd name="connsiteX3" fmla="*/ 446386 w 639815"/>
                  <a:gd name="connsiteY3" fmla="*/ 490909 h 1035314"/>
                  <a:gd name="connsiteX4" fmla="*/ 639670 w 639815"/>
                  <a:gd name="connsiteY4" fmla="*/ 760738 h 1035314"/>
                  <a:gd name="connsiteX5" fmla="*/ 465665 w 639815"/>
                  <a:gd name="connsiteY5" fmla="*/ 1035314 h 1035314"/>
                  <a:gd name="connsiteX0" fmla="*/ 0 w 639815"/>
                  <a:gd name="connsiteY0" fmla="*/ 277685 h 1035314"/>
                  <a:gd name="connsiteX1" fmla="*/ 330979 w 639815"/>
                  <a:gd name="connsiteY1" fmla="*/ 0 h 1035314"/>
                  <a:gd name="connsiteX2" fmla="*/ 560982 w 639815"/>
                  <a:gd name="connsiteY2" fmla="*/ 171099 h 1035314"/>
                  <a:gd name="connsiteX3" fmla="*/ 446386 w 639815"/>
                  <a:gd name="connsiteY3" fmla="*/ 490909 h 1035314"/>
                  <a:gd name="connsiteX4" fmla="*/ 639670 w 639815"/>
                  <a:gd name="connsiteY4" fmla="*/ 760738 h 1035314"/>
                  <a:gd name="connsiteX5" fmla="*/ 465665 w 639815"/>
                  <a:gd name="connsiteY5" fmla="*/ 1035314 h 1035314"/>
                  <a:gd name="connsiteX0" fmla="*/ 0 w 639815"/>
                  <a:gd name="connsiteY0" fmla="*/ 277685 h 1035314"/>
                  <a:gd name="connsiteX1" fmla="*/ 330979 w 639815"/>
                  <a:gd name="connsiteY1" fmla="*/ 0 h 1035314"/>
                  <a:gd name="connsiteX2" fmla="*/ 560982 w 639815"/>
                  <a:gd name="connsiteY2" fmla="*/ 171099 h 1035314"/>
                  <a:gd name="connsiteX3" fmla="*/ 446386 w 639815"/>
                  <a:gd name="connsiteY3" fmla="*/ 490909 h 1035314"/>
                  <a:gd name="connsiteX4" fmla="*/ 639670 w 639815"/>
                  <a:gd name="connsiteY4" fmla="*/ 760738 h 1035314"/>
                  <a:gd name="connsiteX5" fmla="*/ 465665 w 639815"/>
                  <a:gd name="connsiteY5" fmla="*/ 1035314 h 1035314"/>
                  <a:gd name="connsiteX0" fmla="*/ 0 w 639815"/>
                  <a:gd name="connsiteY0" fmla="*/ 280359 h 1037988"/>
                  <a:gd name="connsiteX1" fmla="*/ 330979 w 639815"/>
                  <a:gd name="connsiteY1" fmla="*/ 2674 h 1037988"/>
                  <a:gd name="connsiteX2" fmla="*/ 560982 w 639815"/>
                  <a:gd name="connsiteY2" fmla="*/ 173773 h 1037988"/>
                  <a:gd name="connsiteX3" fmla="*/ 446386 w 639815"/>
                  <a:gd name="connsiteY3" fmla="*/ 493583 h 1037988"/>
                  <a:gd name="connsiteX4" fmla="*/ 639670 w 639815"/>
                  <a:gd name="connsiteY4" fmla="*/ 763412 h 1037988"/>
                  <a:gd name="connsiteX5" fmla="*/ 465665 w 639815"/>
                  <a:gd name="connsiteY5" fmla="*/ 1037988 h 1037988"/>
                  <a:gd name="connsiteX0" fmla="*/ 0 w 639815"/>
                  <a:gd name="connsiteY0" fmla="*/ 284735 h 1042364"/>
                  <a:gd name="connsiteX1" fmla="*/ 330979 w 639815"/>
                  <a:gd name="connsiteY1" fmla="*/ 7050 h 1042364"/>
                  <a:gd name="connsiteX2" fmla="*/ 560982 w 639815"/>
                  <a:gd name="connsiteY2" fmla="*/ 178149 h 1042364"/>
                  <a:gd name="connsiteX3" fmla="*/ 446386 w 639815"/>
                  <a:gd name="connsiteY3" fmla="*/ 497959 h 1042364"/>
                  <a:gd name="connsiteX4" fmla="*/ 639670 w 639815"/>
                  <a:gd name="connsiteY4" fmla="*/ 767788 h 1042364"/>
                  <a:gd name="connsiteX5" fmla="*/ 465665 w 639815"/>
                  <a:gd name="connsiteY5" fmla="*/ 1042364 h 1042364"/>
                  <a:gd name="connsiteX0" fmla="*/ 0 w 639815"/>
                  <a:gd name="connsiteY0" fmla="*/ 284735 h 1042364"/>
                  <a:gd name="connsiteX1" fmla="*/ 330979 w 639815"/>
                  <a:gd name="connsiteY1" fmla="*/ 7050 h 1042364"/>
                  <a:gd name="connsiteX2" fmla="*/ 560982 w 639815"/>
                  <a:gd name="connsiteY2" fmla="*/ 178149 h 1042364"/>
                  <a:gd name="connsiteX3" fmla="*/ 446386 w 639815"/>
                  <a:gd name="connsiteY3" fmla="*/ 497959 h 1042364"/>
                  <a:gd name="connsiteX4" fmla="*/ 639670 w 639815"/>
                  <a:gd name="connsiteY4" fmla="*/ 767788 h 1042364"/>
                  <a:gd name="connsiteX5" fmla="*/ 465665 w 639815"/>
                  <a:gd name="connsiteY5" fmla="*/ 1042364 h 1042364"/>
                  <a:gd name="connsiteX0" fmla="*/ 0 w 639815"/>
                  <a:gd name="connsiteY0" fmla="*/ 278763 h 1036392"/>
                  <a:gd name="connsiteX1" fmla="*/ 330979 w 639815"/>
                  <a:gd name="connsiteY1" fmla="*/ 1078 h 1036392"/>
                  <a:gd name="connsiteX2" fmla="*/ 560982 w 639815"/>
                  <a:gd name="connsiteY2" fmla="*/ 172177 h 1036392"/>
                  <a:gd name="connsiteX3" fmla="*/ 446386 w 639815"/>
                  <a:gd name="connsiteY3" fmla="*/ 491987 h 1036392"/>
                  <a:gd name="connsiteX4" fmla="*/ 639670 w 639815"/>
                  <a:gd name="connsiteY4" fmla="*/ 761816 h 1036392"/>
                  <a:gd name="connsiteX5" fmla="*/ 465665 w 639815"/>
                  <a:gd name="connsiteY5" fmla="*/ 1036392 h 1036392"/>
                  <a:gd name="connsiteX0" fmla="*/ 0 w 639815"/>
                  <a:gd name="connsiteY0" fmla="*/ 280192 h 1037821"/>
                  <a:gd name="connsiteX1" fmla="*/ 330979 w 639815"/>
                  <a:gd name="connsiteY1" fmla="*/ 2507 h 1037821"/>
                  <a:gd name="connsiteX2" fmla="*/ 560982 w 639815"/>
                  <a:gd name="connsiteY2" fmla="*/ 173606 h 1037821"/>
                  <a:gd name="connsiteX3" fmla="*/ 446386 w 639815"/>
                  <a:gd name="connsiteY3" fmla="*/ 493416 h 1037821"/>
                  <a:gd name="connsiteX4" fmla="*/ 639670 w 639815"/>
                  <a:gd name="connsiteY4" fmla="*/ 763245 h 1037821"/>
                  <a:gd name="connsiteX5" fmla="*/ 465665 w 639815"/>
                  <a:gd name="connsiteY5" fmla="*/ 1037821 h 1037821"/>
                  <a:gd name="connsiteX0" fmla="*/ 32 w 639847"/>
                  <a:gd name="connsiteY0" fmla="*/ 279537 h 1037166"/>
                  <a:gd name="connsiteX1" fmla="*/ 331011 w 639847"/>
                  <a:gd name="connsiteY1" fmla="*/ 1852 h 1037166"/>
                  <a:gd name="connsiteX2" fmla="*/ 561014 w 639847"/>
                  <a:gd name="connsiteY2" fmla="*/ 172951 h 1037166"/>
                  <a:gd name="connsiteX3" fmla="*/ 446418 w 639847"/>
                  <a:gd name="connsiteY3" fmla="*/ 492761 h 1037166"/>
                  <a:gd name="connsiteX4" fmla="*/ 639702 w 639847"/>
                  <a:gd name="connsiteY4" fmla="*/ 762590 h 1037166"/>
                  <a:gd name="connsiteX5" fmla="*/ 465697 w 639847"/>
                  <a:gd name="connsiteY5" fmla="*/ 1037166 h 1037166"/>
                  <a:gd name="connsiteX0" fmla="*/ 32 w 639847"/>
                  <a:gd name="connsiteY0" fmla="*/ 279537 h 1037166"/>
                  <a:gd name="connsiteX1" fmla="*/ 331011 w 639847"/>
                  <a:gd name="connsiteY1" fmla="*/ 1852 h 1037166"/>
                  <a:gd name="connsiteX2" fmla="*/ 561014 w 639847"/>
                  <a:gd name="connsiteY2" fmla="*/ 172951 h 1037166"/>
                  <a:gd name="connsiteX3" fmla="*/ 446418 w 639847"/>
                  <a:gd name="connsiteY3" fmla="*/ 492761 h 1037166"/>
                  <a:gd name="connsiteX4" fmla="*/ 639702 w 639847"/>
                  <a:gd name="connsiteY4" fmla="*/ 762590 h 1037166"/>
                  <a:gd name="connsiteX5" fmla="*/ 465697 w 639847"/>
                  <a:gd name="connsiteY5" fmla="*/ 1037166 h 1037166"/>
                  <a:gd name="connsiteX0" fmla="*/ 32 w 639847"/>
                  <a:gd name="connsiteY0" fmla="*/ 279537 h 1037166"/>
                  <a:gd name="connsiteX1" fmla="*/ 331011 w 639847"/>
                  <a:gd name="connsiteY1" fmla="*/ 1852 h 1037166"/>
                  <a:gd name="connsiteX2" fmla="*/ 561014 w 639847"/>
                  <a:gd name="connsiteY2" fmla="*/ 172951 h 1037166"/>
                  <a:gd name="connsiteX3" fmla="*/ 446418 w 639847"/>
                  <a:gd name="connsiteY3" fmla="*/ 492761 h 1037166"/>
                  <a:gd name="connsiteX4" fmla="*/ 639702 w 639847"/>
                  <a:gd name="connsiteY4" fmla="*/ 762590 h 1037166"/>
                  <a:gd name="connsiteX5" fmla="*/ 465697 w 639847"/>
                  <a:gd name="connsiteY5" fmla="*/ 1037166 h 1037166"/>
                  <a:gd name="connsiteX0" fmla="*/ 26 w 639841"/>
                  <a:gd name="connsiteY0" fmla="*/ 279060 h 1036689"/>
                  <a:gd name="connsiteX1" fmla="*/ 331005 w 639841"/>
                  <a:gd name="connsiteY1" fmla="*/ 1375 h 1036689"/>
                  <a:gd name="connsiteX2" fmla="*/ 561008 w 639841"/>
                  <a:gd name="connsiteY2" fmla="*/ 172474 h 1036689"/>
                  <a:gd name="connsiteX3" fmla="*/ 446412 w 639841"/>
                  <a:gd name="connsiteY3" fmla="*/ 492284 h 1036689"/>
                  <a:gd name="connsiteX4" fmla="*/ 639696 w 639841"/>
                  <a:gd name="connsiteY4" fmla="*/ 762113 h 1036689"/>
                  <a:gd name="connsiteX5" fmla="*/ 465691 w 639841"/>
                  <a:gd name="connsiteY5" fmla="*/ 1036689 h 1036689"/>
                  <a:gd name="connsiteX0" fmla="*/ 26 w 639841"/>
                  <a:gd name="connsiteY0" fmla="*/ 279103 h 1036732"/>
                  <a:gd name="connsiteX1" fmla="*/ 331005 w 639841"/>
                  <a:gd name="connsiteY1" fmla="*/ 1418 h 1036732"/>
                  <a:gd name="connsiteX2" fmla="*/ 561008 w 639841"/>
                  <a:gd name="connsiteY2" fmla="*/ 172517 h 1036732"/>
                  <a:gd name="connsiteX3" fmla="*/ 446412 w 639841"/>
                  <a:gd name="connsiteY3" fmla="*/ 492327 h 1036732"/>
                  <a:gd name="connsiteX4" fmla="*/ 639696 w 639841"/>
                  <a:gd name="connsiteY4" fmla="*/ 762156 h 1036732"/>
                  <a:gd name="connsiteX5" fmla="*/ 465691 w 639841"/>
                  <a:gd name="connsiteY5" fmla="*/ 1036732 h 1036732"/>
                  <a:gd name="connsiteX0" fmla="*/ 26 w 639841"/>
                  <a:gd name="connsiteY0" fmla="*/ 279060 h 1036689"/>
                  <a:gd name="connsiteX1" fmla="*/ 331005 w 639841"/>
                  <a:gd name="connsiteY1" fmla="*/ 1375 h 1036689"/>
                  <a:gd name="connsiteX2" fmla="*/ 561008 w 639841"/>
                  <a:gd name="connsiteY2" fmla="*/ 172474 h 1036689"/>
                  <a:gd name="connsiteX3" fmla="*/ 446412 w 639841"/>
                  <a:gd name="connsiteY3" fmla="*/ 492284 h 1036689"/>
                  <a:gd name="connsiteX4" fmla="*/ 639696 w 639841"/>
                  <a:gd name="connsiteY4" fmla="*/ 762113 h 1036689"/>
                  <a:gd name="connsiteX5" fmla="*/ 465691 w 639841"/>
                  <a:gd name="connsiteY5" fmla="*/ 1036689 h 1036689"/>
                  <a:gd name="connsiteX0" fmla="*/ 34 w 639849"/>
                  <a:gd name="connsiteY0" fmla="*/ 280063 h 1037692"/>
                  <a:gd name="connsiteX1" fmla="*/ 331013 w 639849"/>
                  <a:gd name="connsiteY1" fmla="*/ 2378 h 1037692"/>
                  <a:gd name="connsiteX2" fmla="*/ 561016 w 639849"/>
                  <a:gd name="connsiteY2" fmla="*/ 173477 h 1037692"/>
                  <a:gd name="connsiteX3" fmla="*/ 446420 w 639849"/>
                  <a:gd name="connsiteY3" fmla="*/ 493287 h 1037692"/>
                  <a:gd name="connsiteX4" fmla="*/ 639704 w 639849"/>
                  <a:gd name="connsiteY4" fmla="*/ 763116 h 1037692"/>
                  <a:gd name="connsiteX5" fmla="*/ 465699 w 639849"/>
                  <a:gd name="connsiteY5" fmla="*/ 1037692 h 1037692"/>
                  <a:gd name="connsiteX0" fmla="*/ 34 w 639849"/>
                  <a:gd name="connsiteY0" fmla="*/ 280063 h 1037692"/>
                  <a:gd name="connsiteX1" fmla="*/ 331013 w 639849"/>
                  <a:gd name="connsiteY1" fmla="*/ 2378 h 1037692"/>
                  <a:gd name="connsiteX2" fmla="*/ 561016 w 639849"/>
                  <a:gd name="connsiteY2" fmla="*/ 173477 h 1037692"/>
                  <a:gd name="connsiteX3" fmla="*/ 446420 w 639849"/>
                  <a:gd name="connsiteY3" fmla="*/ 493287 h 1037692"/>
                  <a:gd name="connsiteX4" fmla="*/ 639704 w 639849"/>
                  <a:gd name="connsiteY4" fmla="*/ 763116 h 1037692"/>
                  <a:gd name="connsiteX5" fmla="*/ 465699 w 639849"/>
                  <a:gd name="connsiteY5" fmla="*/ 1037692 h 1037692"/>
                  <a:gd name="connsiteX0" fmla="*/ 34 w 639849"/>
                  <a:gd name="connsiteY0" fmla="*/ 280063 h 1037692"/>
                  <a:gd name="connsiteX1" fmla="*/ 331013 w 639849"/>
                  <a:gd name="connsiteY1" fmla="*/ 2378 h 1037692"/>
                  <a:gd name="connsiteX2" fmla="*/ 561016 w 639849"/>
                  <a:gd name="connsiteY2" fmla="*/ 173477 h 1037692"/>
                  <a:gd name="connsiteX3" fmla="*/ 446420 w 639849"/>
                  <a:gd name="connsiteY3" fmla="*/ 493287 h 1037692"/>
                  <a:gd name="connsiteX4" fmla="*/ 639704 w 639849"/>
                  <a:gd name="connsiteY4" fmla="*/ 763116 h 1037692"/>
                  <a:gd name="connsiteX5" fmla="*/ 465699 w 639849"/>
                  <a:gd name="connsiteY5" fmla="*/ 1037692 h 1037692"/>
                  <a:gd name="connsiteX0" fmla="*/ 34 w 639849"/>
                  <a:gd name="connsiteY0" fmla="*/ 280063 h 1037692"/>
                  <a:gd name="connsiteX1" fmla="*/ 331013 w 639849"/>
                  <a:gd name="connsiteY1" fmla="*/ 2378 h 1037692"/>
                  <a:gd name="connsiteX2" fmla="*/ 561016 w 639849"/>
                  <a:gd name="connsiteY2" fmla="*/ 173477 h 1037692"/>
                  <a:gd name="connsiteX3" fmla="*/ 446420 w 639849"/>
                  <a:gd name="connsiteY3" fmla="*/ 493287 h 1037692"/>
                  <a:gd name="connsiteX4" fmla="*/ 639704 w 639849"/>
                  <a:gd name="connsiteY4" fmla="*/ 763116 h 1037692"/>
                  <a:gd name="connsiteX5" fmla="*/ 465699 w 639849"/>
                  <a:gd name="connsiteY5" fmla="*/ 1037692 h 1037692"/>
                  <a:gd name="connsiteX0" fmla="*/ 40 w 620576"/>
                  <a:gd name="connsiteY0" fmla="*/ 296331 h 1037435"/>
                  <a:gd name="connsiteX1" fmla="*/ 311740 w 620576"/>
                  <a:gd name="connsiteY1" fmla="*/ 2121 h 1037435"/>
                  <a:gd name="connsiteX2" fmla="*/ 541743 w 620576"/>
                  <a:gd name="connsiteY2" fmla="*/ 173220 h 1037435"/>
                  <a:gd name="connsiteX3" fmla="*/ 427147 w 620576"/>
                  <a:gd name="connsiteY3" fmla="*/ 493030 h 1037435"/>
                  <a:gd name="connsiteX4" fmla="*/ 620431 w 620576"/>
                  <a:gd name="connsiteY4" fmla="*/ 762859 h 1037435"/>
                  <a:gd name="connsiteX5" fmla="*/ 446426 w 620576"/>
                  <a:gd name="connsiteY5" fmla="*/ 1037435 h 1037435"/>
                  <a:gd name="connsiteX0" fmla="*/ 5008 w 625544"/>
                  <a:gd name="connsiteY0" fmla="*/ 297012 h 1038116"/>
                  <a:gd name="connsiteX1" fmla="*/ 316708 w 625544"/>
                  <a:gd name="connsiteY1" fmla="*/ 2802 h 1038116"/>
                  <a:gd name="connsiteX2" fmla="*/ 546711 w 625544"/>
                  <a:gd name="connsiteY2" fmla="*/ 173901 h 1038116"/>
                  <a:gd name="connsiteX3" fmla="*/ 432115 w 625544"/>
                  <a:gd name="connsiteY3" fmla="*/ 493711 h 1038116"/>
                  <a:gd name="connsiteX4" fmla="*/ 625399 w 625544"/>
                  <a:gd name="connsiteY4" fmla="*/ 763540 h 1038116"/>
                  <a:gd name="connsiteX5" fmla="*/ 451394 w 625544"/>
                  <a:gd name="connsiteY5" fmla="*/ 1038116 h 1038116"/>
                  <a:gd name="connsiteX0" fmla="*/ 5008 w 625544"/>
                  <a:gd name="connsiteY0" fmla="*/ 299704 h 1040808"/>
                  <a:gd name="connsiteX1" fmla="*/ 316708 w 625544"/>
                  <a:gd name="connsiteY1" fmla="*/ 2739 h 1040808"/>
                  <a:gd name="connsiteX2" fmla="*/ 546711 w 625544"/>
                  <a:gd name="connsiteY2" fmla="*/ 176593 h 1040808"/>
                  <a:gd name="connsiteX3" fmla="*/ 432115 w 625544"/>
                  <a:gd name="connsiteY3" fmla="*/ 496403 h 1040808"/>
                  <a:gd name="connsiteX4" fmla="*/ 625399 w 625544"/>
                  <a:gd name="connsiteY4" fmla="*/ 766232 h 1040808"/>
                  <a:gd name="connsiteX5" fmla="*/ 451394 w 625544"/>
                  <a:gd name="connsiteY5" fmla="*/ 1040808 h 1040808"/>
                  <a:gd name="connsiteX0" fmla="*/ 4206 w 624742"/>
                  <a:gd name="connsiteY0" fmla="*/ 298093 h 1039197"/>
                  <a:gd name="connsiteX1" fmla="*/ 315906 w 624742"/>
                  <a:gd name="connsiteY1" fmla="*/ 1128 h 1039197"/>
                  <a:gd name="connsiteX2" fmla="*/ 545909 w 624742"/>
                  <a:gd name="connsiteY2" fmla="*/ 174982 h 1039197"/>
                  <a:gd name="connsiteX3" fmla="*/ 431313 w 624742"/>
                  <a:gd name="connsiteY3" fmla="*/ 494792 h 1039197"/>
                  <a:gd name="connsiteX4" fmla="*/ 624597 w 624742"/>
                  <a:gd name="connsiteY4" fmla="*/ 764621 h 1039197"/>
                  <a:gd name="connsiteX5" fmla="*/ 450592 w 624742"/>
                  <a:gd name="connsiteY5" fmla="*/ 1039197 h 1039197"/>
                  <a:gd name="connsiteX0" fmla="*/ 4206 w 624742"/>
                  <a:gd name="connsiteY0" fmla="*/ 298093 h 1039197"/>
                  <a:gd name="connsiteX1" fmla="*/ 315906 w 624742"/>
                  <a:gd name="connsiteY1" fmla="*/ 1128 h 1039197"/>
                  <a:gd name="connsiteX2" fmla="*/ 545909 w 624742"/>
                  <a:gd name="connsiteY2" fmla="*/ 174982 h 1039197"/>
                  <a:gd name="connsiteX3" fmla="*/ 431313 w 624742"/>
                  <a:gd name="connsiteY3" fmla="*/ 494792 h 1039197"/>
                  <a:gd name="connsiteX4" fmla="*/ 624597 w 624742"/>
                  <a:gd name="connsiteY4" fmla="*/ 764621 h 1039197"/>
                  <a:gd name="connsiteX5" fmla="*/ 450592 w 624742"/>
                  <a:gd name="connsiteY5" fmla="*/ 1039197 h 1039197"/>
                  <a:gd name="connsiteX0" fmla="*/ 4206 w 625023"/>
                  <a:gd name="connsiteY0" fmla="*/ 298093 h 1039197"/>
                  <a:gd name="connsiteX1" fmla="*/ 315906 w 625023"/>
                  <a:gd name="connsiteY1" fmla="*/ 1128 h 1039197"/>
                  <a:gd name="connsiteX2" fmla="*/ 545909 w 625023"/>
                  <a:gd name="connsiteY2" fmla="*/ 174982 h 1039197"/>
                  <a:gd name="connsiteX3" fmla="*/ 431313 w 625023"/>
                  <a:gd name="connsiteY3" fmla="*/ 494792 h 1039197"/>
                  <a:gd name="connsiteX4" fmla="*/ 624597 w 625023"/>
                  <a:gd name="connsiteY4" fmla="*/ 764621 h 1039197"/>
                  <a:gd name="connsiteX5" fmla="*/ 450592 w 625023"/>
                  <a:gd name="connsiteY5" fmla="*/ 1039197 h 1039197"/>
                  <a:gd name="connsiteX0" fmla="*/ 4206 w 641467"/>
                  <a:gd name="connsiteY0" fmla="*/ 298093 h 1039197"/>
                  <a:gd name="connsiteX1" fmla="*/ 315906 w 641467"/>
                  <a:gd name="connsiteY1" fmla="*/ 1128 h 1039197"/>
                  <a:gd name="connsiteX2" fmla="*/ 545909 w 641467"/>
                  <a:gd name="connsiteY2" fmla="*/ 174982 h 1039197"/>
                  <a:gd name="connsiteX3" fmla="*/ 431313 w 641467"/>
                  <a:gd name="connsiteY3" fmla="*/ 494792 h 1039197"/>
                  <a:gd name="connsiteX4" fmla="*/ 641122 w 641467"/>
                  <a:gd name="connsiteY4" fmla="*/ 764621 h 1039197"/>
                  <a:gd name="connsiteX5" fmla="*/ 450592 w 641467"/>
                  <a:gd name="connsiteY5" fmla="*/ 1039197 h 1039197"/>
                  <a:gd name="connsiteX0" fmla="*/ 4206 w 641467"/>
                  <a:gd name="connsiteY0" fmla="*/ 298093 h 1039197"/>
                  <a:gd name="connsiteX1" fmla="*/ 315906 w 641467"/>
                  <a:gd name="connsiteY1" fmla="*/ 1128 h 1039197"/>
                  <a:gd name="connsiteX2" fmla="*/ 545909 w 641467"/>
                  <a:gd name="connsiteY2" fmla="*/ 174982 h 1039197"/>
                  <a:gd name="connsiteX3" fmla="*/ 431313 w 641467"/>
                  <a:gd name="connsiteY3" fmla="*/ 494792 h 1039197"/>
                  <a:gd name="connsiteX4" fmla="*/ 641122 w 641467"/>
                  <a:gd name="connsiteY4" fmla="*/ 764621 h 1039197"/>
                  <a:gd name="connsiteX5" fmla="*/ 450592 w 641467"/>
                  <a:gd name="connsiteY5" fmla="*/ 1039197 h 1039197"/>
                  <a:gd name="connsiteX0" fmla="*/ 4206 w 641467"/>
                  <a:gd name="connsiteY0" fmla="*/ 298093 h 1039197"/>
                  <a:gd name="connsiteX1" fmla="*/ 315906 w 641467"/>
                  <a:gd name="connsiteY1" fmla="*/ 1128 h 1039197"/>
                  <a:gd name="connsiteX2" fmla="*/ 545909 w 641467"/>
                  <a:gd name="connsiteY2" fmla="*/ 174982 h 1039197"/>
                  <a:gd name="connsiteX3" fmla="*/ 431313 w 641467"/>
                  <a:gd name="connsiteY3" fmla="*/ 494792 h 1039197"/>
                  <a:gd name="connsiteX4" fmla="*/ 641122 w 641467"/>
                  <a:gd name="connsiteY4" fmla="*/ 764621 h 1039197"/>
                  <a:gd name="connsiteX5" fmla="*/ 425804 w 641467"/>
                  <a:gd name="connsiteY5" fmla="*/ 1039197 h 1039197"/>
                  <a:gd name="connsiteX0" fmla="*/ 4206 w 641467"/>
                  <a:gd name="connsiteY0" fmla="*/ 298093 h 1039197"/>
                  <a:gd name="connsiteX1" fmla="*/ 315906 w 641467"/>
                  <a:gd name="connsiteY1" fmla="*/ 1128 h 1039197"/>
                  <a:gd name="connsiteX2" fmla="*/ 545909 w 641467"/>
                  <a:gd name="connsiteY2" fmla="*/ 174982 h 1039197"/>
                  <a:gd name="connsiteX3" fmla="*/ 431313 w 641467"/>
                  <a:gd name="connsiteY3" fmla="*/ 494792 h 1039197"/>
                  <a:gd name="connsiteX4" fmla="*/ 641122 w 641467"/>
                  <a:gd name="connsiteY4" fmla="*/ 764621 h 1039197"/>
                  <a:gd name="connsiteX5" fmla="*/ 417542 w 641467"/>
                  <a:gd name="connsiteY5" fmla="*/ 1039197 h 1039197"/>
                  <a:gd name="connsiteX0" fmla="*/ 4206 w 641467"/>
                  <a:gd name="connsiteY0" fmla="*/ 298093 h 1039197"/>
                  <a:gd name="connsiteX1" fmla="*/ 315906 w 641467"/>
                  <a:gd name="connsiteY1" fmla="*/ 1128 h 1039197"/>
                  <a:gd name="connsiteX2" fmla="*/ 545909 w 641467"/>
                  <a:gd name="connsiteY2" fmla="*/ 174982 h 1039197"/>
                  <a:gd name="connsiteX3" fmla="*/ 431313 w 641467"/>
                  <a:gd name="connsiteY3" fmla="*/ 494792 h 1039197"/>
                  <a:gd name="connsiteX4" fmla="*/ 641122 w 641467"/>
                  <a:gd name="connsiteY4" fmla="*/ 764621 h 1039197"/>
                  <a:gd name="connsiteX5" fmla="*/ 417542 w 641467"/>
                  <a:gd name="connsiteY5" fmla="*/ 1039197 h 1039197"/>
                  <a:gd name="connsiteX0" fmla="*/ 4206 w 641467"/>
                  <a:gd name="connsiteY0" fmla="*/ 298093 h 1039197"/>
                  <a:gd name="connsiteX1" fmla="*/ 315906 w 641467"/>
                  <a:gd name="connsiteY1" fmla="*/ 1128 h 1039197"/>
                  <a:gd name="connsiteX2" fmla="*/ 545909 w 641467"/>
                  <a:gd name="connsiteY2" fmla="*/ 174982 h 1039197"/>
                  <a:gd name="connsiteX3" fmla="*/ 431313 w 641467"/>
                  <a:gd name="connsiteY3" fmla="*/ 494792 h 1039197"/>
                  <a:gd name="connsiteX4" fmla="*/ 641122 w 641467"/>
                  <a:gd name="connsiteY4" fmla="*/ 764621 h 1039197"/>
                  <a:gd name="connsiteX5" fmla="*/ 417542 w 641467"/>
                  <a:gd name="connsiteY5" fmla="*/ 1039197 h 1039197"/>
                  <a:gd name="connsiteX0" fmla="*/ 4206 w 641467"/>
                  <a:gd name="connsiteY0" fmla="*/ 298093 h 1039197"/>
                  <a:gd name="connsiteX1" fmla="*/ 315906 w 641467"/>
                  <a:gd name="connsiteY1" fmla="*/ 1128 h 1039197"/>
                  <a:gd name="connsiteX2" fmla="*/ 545909 w 641467"/>
                  <a:gd name="connsiteY2" fmla="*/ 174982 h 1039197"/>
                  <a:gd name="connsiteX3" fmla="*/ 431313 w 641467"/>
                  <a:gd name="connsiteY3" fmla="*/ 494792 h 1039197"/>
                  <a:gd name="connsiteX4" fmla="*/ 641122 w 641467"/>
                  <a:gd name="connsiteY4" fmla="*/ 764621 h 1039197"/>
                  <a:gd name="connsiteX5" fmla="*/ 417542 w 641467"/>
                  <a:gd name="connsiteY5" fmla="*/ 1039197 h 1039197"/>
                  <a:gd name="connsiteX0" fmla="*/ 4206 w 641503"/>
                  <a:gd name="connsiteY0" fmla="*/ 298093 h 1039197"/>
                  <a:gd name="connsiteX1" fmla="*/ 315906 w 641503"/>
                  <a:gd name="connsiteY1" fmla="*/ 1128 h 1039197"/>
                  <a:gd name="connsiteX2" fmla="*/ 545909 w 641503"/>
                  <a:gd name="connsiteY2" fmla="*/ 174982 h 1039197"/>
                  <a:gd name="connsiteX3" fmla="*/ 431313 w 641503"/>
                  <a:gd name="connsiteY3" fmla="*/ 494792 h 1039197"/>
                  <a:gd name="connsiteX4" fmla="*/ 641122 w 641503"/>
                  <a:gd name="connsiteY4" fmla="*/ 764621 h 1039197"/>
                  <a:gd name="connsiteX5" fmla="*/ 417542 w 641503"/>
                  <a:gd name="connsiteY5" fmla="*/ 1039197 h 1039197"/>
                  <a:gd name="connsiteX0" fmla="*/ 4206 w 641503"/>
                  <a:gd name="connsiteY0" fmla="*/ 298093 h 1039197"/>
                  <a:gd name="connsiteX1" fmla="*/ 315906 w 641503"/>
                  <a:gd name="connsiteY1" fmla="*/ 1128 h 1039197"/>
                  <a:gd name="connsiteX2" fmla="*/ 545909 w 641503"/>
                  <a:gd name="connsiteY2" fmla="*/ 174982 h 1039197"/>
                  <a:gd name="connsiteX3" fmla="*/ 431313 w 641503"/>
                  <a:gd name="connsiteY3" fmla="*/ 494792 h 1039197"/>
                  <a:gd name="connsiteX4" fmla="*/ 641122 w 641503"/>
                  <a:gd name="connsiteY4" fmla="*/ 764621 h 1039197"/>
                  <a:gd name="connsiteX5" fmla="*/ 417542 w 641503"/>
                  <a:gd name="connsiteY5" fmla="*/ 1039197 h 1039197"/>
                  <a:gd name="connsiteX0" fmla="*/ 4206 w 641503"/>
                  <a:gd name="connsiteY0" fmla="*/ 298093 h 1039197"/>
                  <a:gd name="connsiteX1" fmla="*/ 315906 w 641503"/>
                  <a:gd name="connsiteY1" fmla="*/ 1128 h 1039197"/>
                  <a:gd name="connsiteX2" fmla="*/ 545909 w 641503"/>
                  <a:gd name="connsiteY2" fmla="*/ 174982 h 1039197"/>
                  <a:gd name="connsiteX3" fmla="*/ 431313 w 641503"/>
                  <a:gd name="connsiteY3" fmla="*/ 494792 h 1039197"/>
                  <a:gd name="connsiteX4" fmla="*/ 641122 w 641503"/>
                  <a:gd name="connsiteY4" fmla="*/ 764621 h 1039197"/>
                  <a:gd name="connsiteX5" fmla="*/ 399268 w 641503"/>
                  <a:gd name="connsiteY5" fmla="*/ 1039197 h 1039197"/>
                  <a:gd name="connsiteX0" fmla="*/ 4206 w 641503"/>
                  <a:gd name="connsiteY0" fmla="*/ 298093 h 1039197"/>
                  <a:gd name="connsiteX1" fmla="*/ 315906 w 641503"/>
                  <a:gd name="connsiteY1" fmla="*/ 1128 h 1039197"/>
                  <a:gd name="connsiteX2" fmla="*/ 545909 w 641503"/>
                  <a:gd name="connsiteY2" fmla="*/ 174982 h 1039197"/>
                  <a:gd name="connsiteX3" fmla="*/ 431313 w 641503"/>
                  <a:gd name="connsiteY3" fmla="*/ 494792 h 1039197"/>
                  <a:gd name="connsiteX4" fmla="*/ 641122 w 641503"/>
                  <a:gd name="connsiteY4" fmla="*/ 764621 h 1039197"/>
                  <a:gd name="connsiteX5" fmla="*/ 399268 w 641503"/>
                  <a:gd name="connsiteY5" fmla="*/ 1039197 h 1039197"/>
                  <a:gd name="connsiteX0" fmla="*/ 4206 w 641503"/>
                  <a:gd name="connsiteY0" fmla="*/ 298093 h 1042808"/>
                  <a:gd name="connsiteX1" fmla="*/ 315906 w 641503"/>
                  <a:gd name="connsiteY1" fmla="*/ 1128 h 1042808"/>
                  <a:gd name="connsiteX2" fmla="*/ 545909 w 641503"/>
                  <a:gd name="connsiteY2" fmla="*/ 174982 h 1042808"/>
                  <a:gd name="connsiteX3" fmla="*/ 431313 w 641503"/>
                  <a:gd name="connsiteY3" fmla="*/ 494792 h 1042808"/>
                  <a:gd name="connsiteX4" fmla="*/ 641122 w 641503"/>
                  <a:gd name="connsiteY4" fmla="*/ 764621 h 1042808"/>
                  <a:gd name="connsiteX5" fmla="*/ 384825 w 641503"/>
                  <a:gd name="connsiteY5" fmla="*/ 1042808 h 1042808"/>
                  <a:gd name="connsiteX0" fmla="*/ 4206 w 641503"/>
                  <a:gd name="connsiteY0" fmla="*/ 298093 h 1042808"/>
                  <a:gd name="connsiteX1" fmla="*/ 315906 w 641503"/>
                  <a:gd name="connsiteY1" fmla="*/ 1128 h 1042808"/>
                  <a:gd name="connsiteX2" fmla="*/ 545909 w 641503"/>
                  <a:gd name="connsiteY2" fmla="*/ 174982 h 1042808"/>
                  <a:gd name="connsiteX3" fmla="*/ 431313 w 641503"/>
                  <a:gd name="connsiteY3" fmla="*/ 494792 h 1042808"/>
                  <a:gd name="connsiteX4" fmla="*/ 641122 w 641503"/>
                  <a:gd name="connsiteY4" fmla="*/ 764621 h 1042808"/>
                  <a:gd name="connsiteX5" fmla="*/ 384825 w 641503"/>
                  <a:gd name="connsiteY5" fmla="*/ 1042808 h 10428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41503" h="1042808">
                    <a:moveTo>
                      <a:pt x="4206" y="298093"/>
                    </a:moveTo>
                    <a:cubicBezTo>
                      <a:pt x="-31441" y="73328"/>
                      <a:pt x="167021" y="-10969"/>
                      <a:pt x="315906" y="1128"/>
                    </a:cubicBezTo>
                    <a:cubicBezTo>
                      <a:pt x="428380" y="8585"/>
                      <a:pt x="527080" y="95916"/>
                      <a:pt x="545909" y="174982"/>
                    </a:cubicBezTo>
                    <a:cubicBezTo>
                      <a:pt x="579319" y="262305"/>
                      <a:pt x="557648" y="418486"/>
                      <a:pt x="431313" y="494792"/>
                    </a:cubicBezTo>
                    <a:cubicBezTo>
                      <a:pt x="576532" y="548013"/>
                      <a:pt x="647384" y="650808"/>
                      <a:pt x="641122" y="764621"/>
                    </a:cubicBezTo>
                    <a:cubicBezTo>
                      <a:pt x="633615" y="919493"/>
                      <a:pt x="535403" y="1017236"/>
                      <a:pt x="384825" y="1042808"/>
                    </a:cubicBezTo>
                  </a:path>
                </a:pathLst>
              </a:custGeom>
              <a:noFill/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>
                  <a:solidFill>
                    <a:schemeClr val="tx1"/>
                  </a:solidFill>
                </a:endParaRPr>
              </a:p>
            </p:txBody>
          </p:sp>
          <p:sp>
            <p:nvSpPr>
              <p:cNvPr id="42" name="자유형: 도형 99">
                <a:extLst>
                  <a:ext uri="{FF2B5EF4-FFF2-40B4-BE49-F238E27FC236}">
                    <a16:creationId xmlns:a16="http://schemas.microsoft.com/office/drawing/2014/main" xmlns="" id="{7B02357F-C5EC-F540-980C-E6FBFADCA652}"/>
                  </a:ext>
                </a:extLst>
              </p:cNvPr>
              <p:cNvSpPr/>
              <p:nvPr/>
            </p:nvSpPr>
            <p:spPr>
              <a:xfrm>
                <a:off x="6153240" y="3948272"/>
                <a:ext cx="785355" cy="780891"/>
              </a:xfrm>
              <a:custGeom>
                <a:avLst/>
                <a:gdLst>
                  <a:gd name="connsiteX0" fmla="*/ 283295 w 970498"/>
                  <a:gd name="connsiteY0" fmla="*/ 213173 h 925619"/>
                  <a:gd name="connsiteX1" fmla="*/ 471224 w 970498"/>
                  <a:gd name="connsiteY1" fmla="*/ 0 h 925619"/>
                  <a:gd name="connsiteX2" fmla="*/ 611469 w 970498"/>
                  <a:gd name="connsiteY2" fmla="*/ 311345 h 925619"/>
                  <a:gd name="connsiteX3" fmla="*/ 970498 w 970498"/>
                  <a:gd name="connsiteY3" fmla="*/ 535737 h 925619"/>
                  <a:gd name="connsiteX4" fmla="*/ 538542 w 970498"/>
                  <a:gd name="connsiteY4" fmla="*/ 925619 h 925619"/>
                  <a:gd name="connsiteX5" fmla="*/ 0 w 970498"/>
                  <a:gd name="connsiteY5" fmla="*/ 852692 h 925619"/>
                  <a:gd name="connsiteX6" fmla="*/ 25244 w 970498"/>
                  <a:gd name="connsiteY6" fmla="*/ 384272 h 925619"/>
                  <a:gd name="connsiteX7" fmla="*/ 415126 w 970498"/>
                  <a:gd name="connsiteY7" fmla="*/ 566591 h 925619"/>
                  <a:gd name="connsiteX0" fmla="*/ 283295 w 970498"/>
                  <a:gd name="connsiteY0" fmla="*/ 213173 h 925619"/>
                  <a:gd name="connsiteX1" fmla="*/ 471224 w 970498"/>
                  <a:gd name="connsiteY1" fmla="*/ 0 h 925619"/>
                  <a:gd name="connsiteX2" fmla="*/ 611469 w 970498"/>
                  <a:gd name="connsiteY2" fmla="*/ 311345 h 925619"/>
                  <a:gd name="connsiteX3" fmla="*/ 970498 w 970498"/>
                  <a:gd name="connsiteY3" fmla="*/ 535737 h 925619"/>
                  <a:gd name="connsiteX4" fmla="*/ 538542 w 970498"/>
                  <a:gd name="connsiteY4" fmla="*/ 925619 h 925619"/>
                  <a:gd name="connsiteX5" fmla="*/ 0 w 970498"/>
                  <a:gd name="connsiteY5" fmla="*/ 852692 h 925619"/>
                  <a:gd name="connsiteX6" fmla="*/ 25244 w 970498"/>
                  <a:gd name="connsiteY6" fmla="*/ 384272 h 925619"/>
                  <a:gd name="connsiteX7" fmla="*/ 415126 w 970498"/>
                  <a:gd name="connsiteY7" fmla="*/ 566591 h 925619"/>
                  <a:gd name="connsiteX0" fmla="*/ 283295 w 970498"/>
                  <a:gd name="connsiteY0" fmla="*/ 213173 h 925619"/>
                  <a:gd name="connsiteX1" fmla="*/ 471224 w 970498"/>
                  <a:gd name="connsiteY1" fmla="*/ 0 h 925619"/>
                  <a:gd name="connsiteX2" fmla="*/ 611469 w 970498"/>
                  <a:gd name="connsiteY2" fmla="*/ 311345 h 925619"/>
                  <a:gd name="connsiteX3" fmla="*/ 970498 w 970498"/>
                  <a:gd name="connsiteY3" fmla="*/ 535737 h 925619"/>
                  <a:gd name="connsiteX4" fmla="*/ 538542 w 970498"/>
                  <a:gd name="connsiteY4" fmla="*/ 925619 h 925619"/>
                  <a:gd name="connsiteX5" fmla="*/ 0 w 970498"/>
                  <a:gd name="connsiteY5" fmla="*/ 852692 h 925619"/>
                  <a:gd name="connsiteX6" fmla="*/ 25244 w 970498"/>
                  <a:gd name="connsiteY6" fmla="*/ 384272 h 925619"/>
                  <a:gd name="connsiteX7" fmla="*/ 415126 w 970498"/>
                  <a:gd name="connsiteY7" fmla="*/ 566591 h 925619"/>
                  <a:gd name="connsiteX0" fmla="*/ 283295 w 970498"/>
                  <a:gd name="connsiteY0" fmla="*/ 213173 h 925619"/>
                  <a:gd name="connsiteX1" fmla="*/ 471224 w 970498"/>
                  <a:gd name="connsiteY1" fmla="*/ 0 h 925619"/>
                  <a:gd name="connsiteX2" fmla="*/ 611469 w 970498"/>
                  <a:gd name="connsiteY2" fmla="*/ 311345 h 925619"/>
                  <a:gd name="connsiteX3" fmla="*/ 970498 w 970498"/>
                  <a:gd name="connsiteY3" fmla="*/ 535737 h 925619"/>
                  <a:gd name="connsiteX4" fmla="*/ 538542 w 970498"/>
                  <a:gd name="connsiteY4" fmla="*/ 925619 h 925619"/>
                  <a:gd name="connsiteX5" fmla="*/ 0 w 970498"/>
                  <a:gd name="connsiteY5" fmla="*/ 852692 h 925619"/>
                  <a:gd name="connsiteX6" fmla="*/ 41769 w 970498"/>
                  <a:gd name="connsiteY6" fmla="*/ 395289 h 925619"/>
                  <a:gd name="connsiteX7" fmla="*/ 415126 w 970498"/>
                  <a:gd name="connsiteY7" fmla="*/ 566591 h 925619"/>
                  <a:gd name="connsiteX0" fmla="*/ 283295 w 970498"/>
                  <a:gd name="connsiteY0" fmla="*/ 213173 h 925619"/>
                  <a:gd name="connsiteX1" fmla="*/ 471224 w 970498"/>
                  <a:gd name="connsiteY1" fmla="*/ 0 h 925619"/>
                  <a:gd name="connsiteX2" fmla="*/ 611469 w 970498"/>
                  <a:gd name="connsiteY2" fmla="*/ 311345 h 925619"/>
                  <a:gd name="connsiteX3" fmla="*/ 970498 w 970498"/>
                  <a:gd name="connsiteY3" fmla="*/ 535737 h 925619"/>
                  <a:gd name="connsiteX4" fmla="*/ 538542 w 970498"/>
                  <a:gd name="connsiteY4" fmla="*/ 925619 h 925619"/>
                  <a:gd name="connsiteX5" fmla="*/ 0 w 970498"/>
                  <a:gd name="connsiteY5" fmla="*/ 852692 h 925619"/>
                  <a:gd name="connsiteX6" fmla="*/ 41769 w 970498"/>
                  <a:gd name="connsiteY6" fmla="*/ 395289 h 925619"/>
                  <a:gd name="connsiteX7" fmla="*/ 415126 w 970498"/>
                  <a:gd name="connsiteY7" fmla="*/ 566591 h 925619"/>
                  <a:gd name="connsiteX0" fmla="*/ 283295 w 970498"/>
                  <a:gd name="connsiteY0" fmla="*/ 213173 h 925619"/>
                  <a:gd name="connsiteX1" fmla="*/ 471224 w 970498"/>
                  <a:gd name="connsiteY1" fmla="*/ 0 h 925619"/>
                  <a:gd name="connsiteX2" fmla="*/ 611469 w 970498"/>
                  <a:gd name="connsiteY2" fmla="*/ 311345 h 925619"/>
                  <a:gd name="connsiteX3" fmla="*/ 970498 w 970498"/>
                  <a:gd name="connsiteY3" fmla="*/ 535737 h 925619"/>
                  <a:gd name="connsiteX4" fmla="*/ 538542 w 970498"/>
                  <a:gd name="connsiteY4" fmla="*/ 925619 h 925619"/>
                  <a:gd name="connsiteX5" fmla="*/ 0 w 970498"/>
                  <a:gd name="connsiteY5" fmla="*/ 852692 h 925619"/>
                  <a:gd name="connsiteX6" fmla="*/ 41769 w 970498"/>
                  <a:gd name="connsiteY6" fmla="*/ 395289 h 925619"/>
                  <a:gd name="connsiteX7" fmla="*/ 415126 w 970498"/>
                  <a:gd name="connsiteY7" fmla="*/ 566591 h 925619"/>
                  <a:gd name="connsiteX0" fmla="*/ 283295 w 970498"/>
                  <a:gd name="connsiteY0" fmla="*/ 213173 h 925619"/>
                  <a:gd name="connsiteX1" fmla="*/ 471224 w 970498"/>
                  <a:gd name="connsiteY1" fmla="*/ 0 h 925619"/>
                  <a:gd name="connsiteX2" fmla="*/ 611469 w 970498"/>
                  <a:gd name="connsiteY2" fmla="*/ 311345 h 925619"/>
                  <a:gd name="connsiteX3" fmla="*/ 970498 w 970498"/>
                  <a:gd name="connsiteY3" fmla="*/ 535737 h 925619"/>
                  <a:gd name="connsiteX4" fmla="*/ 538542 w 970498"/>
                  <a:gd name="connsiteY4" fmla="*/ 925619 h 925619"/>
                  <a:gd name="connsiteX5" fmla="*/ 0 w 970498"/>
                  <a:gd name="connsiteY5" fmla="*/ 852692 h 925619"/>
                  <a:gd name="connsiteX6" fmla="*/ 41769 w 970498"/>
                  <a:gd name="connsiteY6" fmla="*/ 395289 h 925619"/>
                  <a:gd name="connsiteX7" fmla="*/ 379321 w 970498"/>
                  <a:gd name="connsiteY7" fmla="*/ 599641 h 925619"/>
                  <a:gd name="connsiteX0" fmla="*/ 283295 w 970498"/>
                  <a:gd name="connsiteY0" fmla="*/ 213173 h 925619"/>
                  <a:gd name="connsiteX1" fmla="*/ 471224 w 970498"/>
                  <a:gd name="connsiteY1" fmla="*/ 0 h 925619"/>
                  <a:gd name="connsiteX2" fmla="*/ 611469 w 970498"/>
                  <a:gd name="connsiteY2" fmla="*/ 311345 h 925619"/>
                  <a:gd name="connsiteX3" fmla="*/ 970498 w 970498"/>
                  <a:gd name="connsiteY3" fmla="*/ 535737 h 925619"/>
                  <a:gd name="connsiteX4" fmla="*/ 538542 w 970498"/>
                  <a:gd name="connsiteY4" fmla="*/ 925619 h 925619"/>
                  <a:gd name="connsiteX5" fmla="*/ 0 w 970498"/>
                  <a:gd name="connsiteY5" fmla="*/ 852692 h 925619"/>
                  <a:gd name="connsiteX6" fmla="*/ 41769 w 970498"/>
                  <a:gd name="connsiteY6" fmla="*/ 395289 h 925619"/>
                  <a:gd name="connsiteX7" fmla="*/ 379321 w 970498"/>
                  <a:gd name="connsiteY7" fmla="*/ 599641 h 925619"/>
                  <a:gd name="connsiteX0" fmla="*/ 344345 w 1031548"/>
                  <a:gd name="connsiteY0" fmla="*/ 213173 h 925619"/>
                  <a:gd name="connsiteX1" fmla="*/ 532274 w 1031548"/>
                  <a:gd name="connsiteY1" fmla="*/ 0 h 925619"/>
                  <a:gd name="connsiteX2" fmla="*/ 672519 w 1031548"/>
                  <a:gd name="connsiteY2" fmla="*/ 311345 h 925619"/>
                  <a:gd name="connsiteX3" fmla="*/ 1031548 w 1031548"/>
                  <a:gd name="connsiteY3" fmla="*/ 535737 h 925619"/>
                  <a:gd name="connsiteX4" fmla="*/ 599592 w 1031548"/>
                  <a:gd name="connsiteY4" fmla="*/ 925619 h 925619"/>
                  <a:gd name="connsiteX5" fmla="*/ 61050 w 1031548"/>
                  <a:gd name="connsiteY5" fmla="*/ 852692 h 925619"/>
                  <a:gd name="connsiteX6" fmla="*/ 102819 w 1031548"/>
                  <a:gd name="connsiteY6" fmla="*/ 395289 h 925619"/>
                  <a:gd name="connsiteX7" fmla="*/ 440371 w 1031548"/>
                  <a:gd name="connsiteY7" fmla="*/ 599641 h 925619"/>
                  <a:gd name="connsiteX0" fmla="*/ 344345 w 1031548"/>
                  <a:gd name="connsiteY0" fmla="*/ 213173 h 925619"/>
                  <a:gd name="connsiteX1" fmla="*/ 532274 w 1031548"/>
                  <a:gd name="connsiteY1" fmla="*/ 0 h 925619"/>
                  <a:gd name="connsiteX2" fmla="*/ 672519 w 1031548"/>
                  <a:gd name="connsiteY2" fmla="*/ 311345 h 925619"/>
                  <a:gd name="connsiteX3" fmla="*/ 1031548 w 1031548"/>
                  <a:gd name="connsiteY3" fmla="*/ 535737 h 925619"/>
                  <a:gd name="connsiteX4" fmla="*/ 599592 w 1031548"/>
                  <a:gd name="connsiteY4" fmla="*/ 925619 h 925619"/>
                  <a:gd name="connsiteX5" fmla="*/ 61050 w 1031548"/>
                  <a:gd name="connsiteY5" fmla="*/ 852692 h 925619"/>
                  <a:gd name="connsiteX6" fmla="*/ 102819 w 1031548"/>
                  <a:gd name="connsiteY6" fmla="*/ 395289 h 925619"/>
                  <a:gd name="connsiteX7" fmla="*/ 440371 w 1031548"/>
                  <a:gd name="connsiteY7" fmla="*/ 599641 h 925619"/>
                  <a:gd name="connsiteX0" fmla="*/ 347877 w 1035080"/>
                  <a:gd name="connsiteY0" fmla="*/ 213173 h 925619"/>
                  <a:gd name="connsiteX1" fmla="*/ 535806 w 1035080"/>
                  <a:gd name="connsiteY1" fmla="*/ 0 h 925619"/>
                  <a:gd name="connsiteX2" fmla="*/ 676051 w 1035080"/>
                  <a:gd name="connsiteY2" fmla="*/ 311345 h 925619"/>
                  <a:gd name="connsiteX3" fmla="*/ 1035080 w 1035080"/>
                  <a:gd name="connsiteY3" fmla="*/ 535737 h 925619"/>
                  <a:gd name="connsiteX4" fmla="*/ 603124 w 1035080"/>
                  <a:gd name="connsiteY4" fmla="*/ 925619 h 925619"/>
                  <a:gd name="connsiteX5" fmla="*/ 53565 w 1035080"/>
                  <a:gd name="connsiteY5" fmla="*/ 871971 h 925619"/>
                  <a:gd name="connsiteX6" fmla="*/ 106351 w 1035080"/>
                  <a:gd name="connsiteY6" fmla="*/ 395289 h 925619"/>
                  <a:gd name="connsiteX7" fmla="*/ 443903 w 1035080"/>
                  <a:gd name="connsiteY7" fmla="*/ 599641 h 925619"/>
                  <a:gd name="connsiteX0" fmla="*/ 375671 w 1062874"/>
                  <a:gd name="connsiteY0" fmla="*/ 213173 h 925619"/>
                  <a:gd name="connsiteX1" fmla="*/ 563600 w 1062874"/>
                  <a:gd name="connsiteY1" fmla="*/ 0 h 925619"/>
                  <a:gd name="connsiteX2" fmla="*/ 703845 w 1062874"/>
                  <a:gd name="connsiteY2" fmla="*/ 311345 h 925619"/>
                  <a:gd name="connsiteX3" fmla="*/ 1062874 w 1062874"/>
                  <a:gd name="connsiteY3" fmla="*/ 535737 h 925619"/>
                  <a:gd name="connsiteX4" fmla="*/ 630918 w 1062874"/>
                  <a:gd name="connsiteY4" fmla="*/ 925619 h 925619"/>
                  <a:gd name="connsiteX5" fmla="*/ 81359 w 1062874"/>
                  <a:gd name="connsiteY5" fmla="*/ 871971 h 925619"/>
                  <a:gd name="connsiteX6" fmla="*/ 134145 w 1062874"/>
                  <a:gd name="connsiteY6" fmla="*/ 395289 h 925619"/>
                  <a:gd name="connsiteX7" fmla="*/ 471697 w 1062874"/>
                  <a:gd name="connsiteY7" fmla="*/ 599641 h 925619"/>
                  <a:gd name="connsiteX0" fmla="*/ 375671 w 1062874"/>
                  <a:gd name="connsiteY0" fmla="*/ 213173 h 973239"/>
                  <a:gd name="connsiteX1" fmla="*/ 563600 w 1062874"/>
                  <a:gd name="connsiteY1" fmla="*/ 0 h 973239"/>
                  <a:gd name="connsiteX2" fmla="*/ 703845 w 1062874"/>
                  <a:gd name="connsiteY2" fmla="*/ 311345 h 973239"/>
                  <a:gd name="connsiteX3" fmla="*/ 1062874 w 1062874"/>
                  <a:gd name="connsiteY3" fmla="*/ 535737 h 973239"/>
                  <a:gd name="connsiteX4" fmla="*/ 630918 w 1062874"/>
                  <a:gd name="connsiteY4" fmla="*/ 925619 h 973239"/>
                  <a:gd name="connsiteX5" fmla="*/ 81359 w 1062874"/>
                  <a:gd name="connsiteY5" fmla="*/ 871971 h 973239"/>
                  <a:gd name="connsiteX6" fmla="*/ 134145 w 1062874"/>
                  <a:gd name="connsiteY6" fmla="*/ 395289 h 973239"/>
                  <a:gd name="connsiteX7" fmla="*/ 471697 w 1062874"/>
                  <a:gd name="connsiteY7" fmla="*/ 599641 h 973239"/>
                  <a:gd name="connsiteX0" fmla="*/ 375671 w 1062874"/>
                  <a:gd name="connsiteY0" fmla="*/ 213173 h 973239"/>
                  <a:gd name="connsiteX1" fmla="*/ 563600 w 1062874"/>
                  <a:gd name="connsiteY1" fmla="*/ 0 h 973239"/>
                  <a:gd name="connsiteX2" fmla="*/ 703845 w 1062874"/>
                  <a:gd name="connsiteY2" fmla="*/ 311345 h 973239"/>
                  <a:gd name="connsiteX3" fmla="*/ 1062874 w 1062874"/>
                  <a:gd name="connsiteY3" fmla="*/ 535737 h 973239"/>
                  <a:gd name="connsiteX4" fmla="*/ 606130 w 1062874"/>
                  <a:gd name="connsiteY4" fmla="*/ 925619 h 973239"/>
                  <a:gd name="connsiteX5" fmla="*/ 81359 w 1062874"/>
                  <a:gd name="connsiteY5" fmla="*/ 871971 h 973239"/>
                  <a:gd name="connsiteX6" fmla="*/ 134145 w 1062874"/>
                  <a:gd name="connsiteY6" fmla="*/ 395289 h 973239"/>
                  <a:gd name="connsiteX7" fmla="*/ 471697 w 1062874"/>
                  <a:gd name="connsiteY7" fmla="*/ 599641 h 973239"/>
                  <a:gd name="connsiteX0" fmla="*/ 375671 w 1062874"/>
                  <a:gd name="connsiteY0" fmla="*/ 213173 h 979036"/>
                  <a:gd name="connsiteX1" fmla="*/ 563600 w 1062874"/>
                  <a:gd name="connsiteY1" fmla="*/ 0 h 979036"/>
                  <a:gd name="connsiteX2" fmla="*/ 703845 w 1062874"/>
                  <a:gd name="connsiteY2" fmla="*/ 311345 h 979036"/>
                  <a:gd name="connsiteX3" fmla="*/ 1062874 w 1062874"/>
                  <a:gd name="connsiteY3" fmla="*/ 535737 h 979036"/>
                  <a:gd name="connsiteX4" fmla="*/ 597867 w 1062874"/>
                  <a:gd name="connsiteY4" fmla="*/ 942144 h 979036"/>
                  <a:gd name="connsiteX5" fmla="*/ 81359 w 1062874"/>
                  <a:gd name="connsiteY5" fmla="*/ 871971 h 979036"/>
                  <a:gd name="connsiteX6" fmla="*/ 134145 w 1062874"/>
                  <a:gd name="connsiteY6" fmla="*/ 395289 h 979036"/>
                  <a:gd name="connsiteX7" fmla="*/ 471697 w 1062874"/>
                  <a:gd name="connsiteY7" fmla="*/ 599641 h 979036"/>
                  <a:gd name="connsiteX0" fmla="*/ 375671 w 1062874"/>
                  <a:gd name="connsiteY0" fmla="*/ 213173 h 1049379"/>
                  <a:gd name="connsiteX1" fmla="*/ 563600 w 1062874"/>
                  <a:gd name="connsiteY1" fmla="*/ 0 h 1049379"/>
                  <a:gd name="connsiteX2" fmla="*/ 703845 w 1062874"/>
                  <a:gd name="connsiteY2" fmla="*/ 311345 h 1049379"/>
                  <a:gd name="connsiteX3" fmla="*/ 1062874 w 1062874"/>
                  <a:gd name="connsiteY3" fmla="*/ 535737 h 1049379"/>
                  <a:gd name="connsiteX4" fmla="*/ 597867 w 1062874"/>
                  <a:gd name="connsiteY4" fmla="*/ 942144 h 1049379"/>
                  <a:gd name="connsiteX5" fmla="*/ 81359 w 1062874"/>
                  <a:gd name="connsiteY5" fmla="*/ 871971 h 1049379"/>
                  <a:gd name="connsiteX6" fmla="*/ 134145 w 1062874"/>
                  <a:gd name="connsiteY6" fmla="*/ 395289 h 1049379"/>
                  <a:gd name="connsiteX7" fmla="*/ 471697 w 1062874"/>
                  <a:gd name="connsiteY7" fmla="*/ 599641 h 1049379"/>
                  <a:gd name="connsiteX0" fmla="*/ 375671 w 1062874"/>
                  <a:gd name="connsiteY0" fmla="*/ 213173 h 1049379"/>
                  <a:gd name="connsiteX1" fmla="*/ 563600 w 1062874"/>
                  <a:gd name="connsiteY1" fmla="*/ 0 h 1049379"/>
                  <a:gd name="connsiteX2" fmla="*/ 703845 w 1062874"/>
                  <a:gd name="connsiteY2" fmla="*/ 311345 h 1049379"/>
                  <a:gd name="connsiteX3" fmla="*/ 1062874 w 1062874"/>
                  <a:gd name="connsiteY3" fmla="*/ 535737 h 1049379"/>
                  <a:gd name="connsiteX4" fmla="*/ 597867 w 1062874"/>
                  <a:gd name="connsiteY4" fmla="*/ 942144 h 1049379"/>
                  <a:gd name="connsiteX5" fmla="*/ 81359 w 1062874"/>
                  <a:gd name="connsiteY5" fmla="*/ 871971 h 1049379"/>
                  <a:gd name="connsiteX6" fmla="*/ 134145 w 1062874"/>
                  <a:gd name="connsiteY6" fmla="*/ 395289 h 1049379"/>
                  <a:gd name="connsiteX7" fmla="*/ 471697 w 1062874"/>
                  <a:gd name="connsiteY7" fmla="*/ 599641 h 1049379"/>
                  <a:gd name="connsiteX0" fmla="*/ 375671 w 1062874"/>
                  <a:gd name="connsiteY0" fmla="*/ 213173 h 1049379"/>
                  <a:gd name="connsiteX1" fmla="*/ 563600 w 1062874"/>
                  <a:gd name="connsiteY1" fmla="*/ 0 h 1049379"/>
                  <a:gd name="connsiteX2" fmla="*/ 703845 w 1062874"/>
                  <a:gd name="connsiteY2" fmla="*/ 311345 h 1049379"/>
                  <a:gd name="connsiteX3" fmla="*/ 1062874 w 1062874"/>
                  <a:gd name="connsiteY3" fmla="*/ 535737 h 1049379"/>
                  <a:gd name="connsiteX4" fmla="*/ 597867 w 1062874"/>
                  <a:gd name="connsiteY4" fmla="*/ 942144 h 1049379"/>
                  <a:gd name="connsiteX5" fmla="*/ 81359 w 1062874"/>
                  <a:gd name="connsiteY5" fmla="*/ 871971 h 1049379"/>
                  <a:gd name="connsiteX6" fmla="*/ 134145 w 1062874"/>
                  <a:gd name="connsiteY6" fmla="*/ 395289 h 1049379"/>
                  <a:gd name="connsiteX7" fmla="*/ 471697 w 1062874"/>
                  <a:gd name="connsiteY7" fmla="*/ 599641 h 1049379"/>
                  <a:gd name="connsiteX0" fmla="*/ 375671 w 1062874"/>
                  <a:gd name="connsiteY0" fmla="*/ 213173 h 1033999"/>
                  <a:gd name="connsiteX1" fmla="*/ 563600 w 1062874"/>
                  <a:gd name="connsiteY1" fmla="*/ 0 h 1033999"/>
                  <a:gd name="connsiteX2" fmla="*/ 703845 w 1062874"/>
                  <a:gd name="connsiteY2" fmla="*/ 311345 h 1033999"/>
                  <a:gd name="connsiteX3" fmla="*/ 1062874 w 1062874"/>
                  <a:gd name="connsiteY3" fmla="*/ 535737 h 1033999"/>
                  <a:gd name="connsiteX4" fmla="*/ 597867 w 1062874"/>
                  <a:gd name="connsiteY4" fmla="*/ 942144 h 1033999"/>
                  <a:gd name="connsiteX5" fmla="*/ 81359 w 1062874"/>
                  <a:gd name="connsiteY5" fmla="*/ 871971 h 1033999"/>
                  <a:gd name="connsiteX6" fmla="*/ 134145 w 1062874"/>
                  <a:gd name="connsiteY6" fmla="*/ 395289 h 1033999"/>
                  <a:gd name="connsiteX7" fmla="*/ 471697 w 1062874"/>
                  <a:gd name="connsiteY7" fmla="*/ 599641 h 1033999"/>
                  <a:gd name="connsiteX0" fmla="*/ 363975 w 1051178"/>
                  <a:gd name="connsiteY0" fmla="*/ 213173 h 1033999"/>
                  <a:gd name="connsiteX1" fmla="*/ 551904 w 1051178"/>
                  <a:gd name="connsiteY1" fmla="*/ 0 h 1033999"/>
                  <a:gd name="connsiteX2" fmla="*/ 692149 w 1051178"/>
                  <a:gd name="connsiteY2" fmla="*/ 311345 h 1033999"/>
                  <a:gd name="connsiteX3" fmla="*/ 1051178 w 1051178"/>
                  <a:gd name="connsiteY3" fmla="*/ 535737 h 1033999"/>
                  <a:gd name="connsiteX4" fmla="*/ 586171 w 1051178"/>
                  <a:gd name="connsiteY4" fmla="*/ 942144 h 1033999"/>
                  <a:gd name="connsiteX5" fmla="*/ 69663 w 1051178"/>
                  <a:gd name="connsiteY5" fmla="*/ 871971 h 1033999"/>
                  <a:gd name="connsiteX6" fmla="*/ 122449 w 1051178"/>
                  <a:gd name="connsiteY6" fmla="*/ 395289 h 1033999"/>
                  <a:gd name="connsiteX7" fmla="*/ 460001 w 1051178"/>
                  <a:gd name="connsiteY7" fmla="*/ 599641 h 1033999"/>
                  <a:gd name="connsiteX0" fmla="*/ 363975 w 1051178"/>
                  <a:gd name="connsiteY0" fmla="*/ 213173 h 1030327"/>
                  <a:gd name="connsiteX1" fmla="*/ 551904 w 1051178"/>
                  <a:gd name="connsiteY1" fmla="*/ 0 h 1030327"/>
                  <a:gd name="connsiteX2" fmla="*/ 692149 w 1051178"/>
                  <a:gd name="connsiteY2" fmla="*/ 311345 h 1030327"/>
                  <a:gd name="connsiteX3" fmla="*/ 1051178 w 1051178"/>
                  <a:gd name="connsiteY3" fmla="*/ 535737 h 1030327"/>
                  <a:gd name="connsiteX4" fmla="*/ 613713 w 1051178"/>
                  <a:gd name="connsiteY4" fmla="*/ 936636 h 1030327"/>
                  <a:gd name="connsiteX5" fmla="*/ 69663 w 1051178"/>
                  <a:gd name="connsiteY5" fmla="*/ 871971 h 1030327"/>
                  <a:gd name="connsiteX6" fmla="*/ 122449 w 1051178"/>
                  <a:gd name="connsiteY6" fmla="*/ 395289 h 1030327"/>
                  <a:gd name="connsiteX7" fmla="*/ 460001 w 1051178"/>
                  <a:gd name="connsiteY7" fmla="*/ 599641 h 1030327"/>
                  <a:gd name="connsiteX0" fmla="*/ 363975 w 1051178"/>
                  <a:gd name="connsiteY0" fmla="*/ 213173 h 1030327"/>
                  <a:gd name="connsiteX1" fmla="*/ 551904 w 1051178"/>
                  <a:gd name="connsiteY1" fmla="*/ 0 h 1030327"/>
                  <a:gd name="connsiteX2" fmla="*/ 692149 w 1051178"/>
                  <a:gd name="connsiteY2" fmla="*/ 311345 h 1030327"/>
                  <a:gd name="connsiteX3" fmla="*/ 1051178 w 1051178"/>
                  <a:gd name="connsiteY3" fmla="*/ 535737 h 1030327"/>
                  <a:gd name="connsiteX4" fmla="*/ 613713 w 1051178"/>
                  <a:gd name="connsiteY4" fmla="*/ 936636 h 1030327"/>
                  <a:gd name="connsiteX5" fmla="*/ 69663 w 1051178"/>
                  <a:gd name="connsiteY5" fmla="*/ 871971 h 1030327"/>
                  <a:gd name="connsiteX6" fmla="*/ 122449 w 1051178"/>
                  <a:gd name="connsiteY6" fmla="*/ 395289 h 1030327"/>
                  <a:gd name="connsiteX7" fmla="*/ 460001 w 1051178"/>
                  <a:gd name="connsiteY7" fmla="*/ 599641 h 1030327"/>
                  <a:gd name="connsiteX0" fmla="*/ 363975 w 1034653"/>
                  <a:gd name="connsiteY0" fmla="*/ 213173 h 1030327"/>
                  <a:gd name="connsiteX1" fmla="*/ 551904 w 1034653"/>
                  <a:gd name="connsiteY1" fmla="*/ 0 h 1030327"/>
                  <a:gd name="connsiteX2" fmla="*/ 692149 w 1034653"/>
                  <a:gd name="connsiteY2" fmla="*/ 311345 h 1030327"/>
                  <a:gd name="connsiteX3" fmla="*/ 1034653 w 1034653"/>
                  <a:gd name="connsiteY3" fmla="*/ 538491 h 1030327"/>
                  <a:gd name="connsiteX4" fmla="*/ 613713 w 1034653"/>
                  <a:gd name="connsiteY4" fmla="*/ 936636 h 1030327"/>
                  <a:gd name="connsiteX5" fmla="*/ 69663 w 1034653"/>
                  <a:gd name="connsiteY5" fmla="*/ 871971 h 1030327"/>
                  <a:gd name="connsiteX6" fmla="*/ 122449 w 1034653"/>
                  <a:gd name="connsiteY6" fmla="*/ 395289 h 1030327"/>
                  <a:gd name="connsiteX7" fmla="*/ 460001 w 1034653"/>
                  <a:gd name="connsiteY7" fmla="*/ 599641 h 1030327"/>
                  <a:gd name="connsiteX0" fmla="*/ 363975 w 1037690"/>
                  <a:gd name="connsiteY0" fmla="*/ 213173 h 1030327"/>
                  <a:gd name="connsiteX1" fmla="*/ 551904 w 1037690"/>
                  <a:gd name="connsiteY1" fmla="*/ 0 h 1030327"/>
                  <a:gd name="connsiteX2" fmla="*/ 692149 w 1037690"/>
                  <a:gd name="connsiteY2" fmla="*/ 311345 h 1030327"/>
                  <a:gd name="connsiteX3" fmla="*/ 1034653 w 1037690"/>
                  <a:gd name="connsiteY3" fmla="*/ 538491 h 1030327"/>
                  <a:gd name="connsiteX4" fmla="*/ 613713 w 1037690"/>
                  <a:gd name="connsiteY4" fmla="*/ 936636 h 1030327"/>
                  <a:gd name="connsiteX5" fmla="*/ 69663 w 1037690"/>
                  <a:gd name="connsiteY5" fmla="*/ 871971 h 1030327"/>
                  <a:gd name="connsiteX6" fmla="*/ 122449 w 1037690"/>
                  <a:gd name="connsiteY6" fmla="*/ 395289 h 1030327"/>
                  <a:gd name="connsiteX7" fmla="*/ 460001 w 1037690"/>
                  <a:gd name="connsiteY7" fmla="*/ 599641 h 1030327"/>
                  <a:gd name="connsiteX0" fmla="*/ 363975 w 1037917"/>
                  <a:gd name="connsiteY0" fmla="*/ 213173 h 1030327"/>
                  <a:gd name="connsiteX1" fmla="*/ 551904 w 1037917"/>
                  <a:gd name="connsiteY1" fmla="*/ 0 h 1030327"/>
                  <a:gd name="connsiteX2" fmla="*/ 692149 w 1037917"/>
                  <a:gd name="connsiteY2" fmla="*/ 311345 h 1030327"/>
                  <a:gd name="connsiteX3" fmla="*/ 1034653 w 1037917"/>
                  <a:gd name="connsiteY3" fmla="*/ 538491 h 1030327"/>
                  <a:gd name="connsiteX4" fmla="*/ 613713 w 1037917"/>
                  <a:gd name="connsiteY4" fmla="*/ 936636 h 1030327"/>
                  <a:gd name="connsiteX5" fmla="*/ 69663 w 1037917"/>
                  <a:gd name="connsiteY5" fmla="*/ 871971 h 1030327"/>
                  <a:gd name="connsiteX6" fmla="*/ 122449 w 1037917"/>
                  <a:gd name="connsiteY6" fmla="*/ 395289 h 1030327"/>
                  <a:gd name="connsiteX7" fmla="*/ 460001 w 1037917"/>
                  <a:gd name="connsiteY7" fmla="*/ 599641 h 1030327"/>
                  <a:gd name="connsiteX0" fmla="*/ 363975 w 1046257"/>
                  <a:gd name="connsiteY0" fmla="*/ 213173 h 1030327"/>
                  <a:gd name="connsiteX1" fmla="*/ 551904 w 1046257"/>
                  <a:gd name="connsiteY1" fmla="*/ 0 h 1030327"/>
                  <a:gd name="connsiteX2" fmla="*/ 692149 w 1046257"/>
                  <a:gd name="connsiteY2" fmla="*/ 311345 h 1030327"/>
                  <a:gd name="connsiteX3" fmla="*/ 1034653 w 1046257"/>
                  <a:gd name="connsiteY3" fmla="*/ 538491 h 1030327"/>
                  <a:gd name="connsiteX4" fmla="*/ 613713 w 1046257"/>
                  <a:gd name="connsiteY4" fmla="*/ 936636 h 1030327"/>
                  <a:gd name="connsiteX5" fmla="*/ 69663 w 1046257"/>
                  <a:gd name="connsiteY5" fmla="*/ 871971 h 1030327"/>
                  <a:gd name="connsiteX6" fmla="*/ 122449 w 1046257"/>
                  <a:gd name="connsiteY6" fmla="*/ 395289 h 1030327"/>
                  <a:gd name="connsiteX7" fmla="*/ 460001 w 1046257"/>
                  <a:gd name="connsiteY7" fmla="*/ 599641 h 1030327"/>
                  <a:gd name="connsiteX0" fmla="*/ 363975 w 1046257"/>
                  <a:gd name="connsiteY0" fmla="*/ 213173 h 1030327"/>
                  <a:gd name="connsiteX1" fmla="*/ 551904 w 1046257"/>
                  <a:gd name="connsiteY1" fmla="*/ 0 h 1030327"/>
                  <a:gd name="connsiteX2" fmla="*/ 692149 w 1046257"/>
                  <a:gd name="connsiteY2" fmla="*/ 311345 h 1030327"/>
                  <a:gd name="connsiteX3" fmla="*/ 1034653 w 1046257"/>
                  <a:gd name="connsiteY3" fmla="*/ 538491 h 1030327"/>
                  <a:gd name="connsiteX4" fmla="*/ 613713 w 1046257"/>
                  <a:gd name="connsiteY4" fmla="*/ 936636 h 1030327"/>
                  <a:gd name="connsiteX5" fmla="*/ 69663 w 1046257"/>
                  <a:gd name="connsiteY5" fmla="*/ 871971 h 1030327"/>
                  <a:gd name="connsiteX6" fmla="*/ 122449 w 1046257"/>
                  <a:gd name="connsiteY6" fmla="*/ 395289 h 1030327"/>
                  <a:gd name="connsiteX7" fmla="*/ 460001 w 1046257"/>
                  <a:gd name="connsiteY7" fmla="*/ 599641 h 1030327"/>
                  <a:gd name="connsiteX0" fmla="*/ 363975 w 1041370"/>
                  <a:gd name="connsiteY0" fmla="*/ 213173 h 1030327"/>
                  <a:gd name="connsiteX1" fmla="*/ 551904 w 1041370"/>
                  <a:gd name="connsiteY1" fmla="*/ 0 h 1030327"/>
                  <a:gd name="connsiteX2" fmla="*/ 692149 w 1041370"/>
                  <a:gd name="connsiteY2" fmla="*/ 311345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363975 w 1041370"/>
                  <a:gd name="connsiteY0" fmla="*/ 213173 h 1030327"/>
                  <a:gd name="connsiteX1" fmla="*/ 551904 w 1041370"/>
                  <a:gd name="connsiteY1" fmla="*/ 0 h 1030327"/>
                  <a:gd name="connsiteX2" fmla="*/ 692149 w 1041370"/>
                  <a:gd name="connsiteY2" fmla="*/ 311345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363975 w 1041370"/>
                  <a:gd name="connsiteY0" fmla="*/ 213173 h 1030327"/>
                  <a:gd name="connsiteX1" fmla="*/ 551904 w 1041370"/>
                  <a:gd name="connsiteY1" fmla="*/ 0 h 1030327"/>
                  <a:gd name="connsiteX2" fmla="*/ 672870 w 1041370"/>
                  <a:gd name="connsiteY2" fmla="*/ 311345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363975 w 1041370"/>
                  <a:gd name="connsiteY0" fmla="*/ 213173 h 1030327"/>
                  <a:gd name="connsiteX1" fmla="*/ 551904 w 1041370"/>
                  <a:gd name="connsiteY1" fmla="*/ 0 h 1030327"/>
                  <a:gd name="connsiteX2" fmla="*/ 672870 w 1041370"/>
                  <a:gd name="connsiteY2" fmla="*/ 311345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363975 w 1041370"/>
                  <a:gd name="connsiteY0" fmla="*/ 213173 h 1030327"/>
                  <a:gd name="connsiteX1" fmla="*/ 551904 w 1041370"/>
                  <a:gd name="connsiteY1" fmla="*/ 0 h 1030327"/>
                  <a:gd name="connsiteX2" fmla="*/ 672870 w 1041370"/>
                  <a:gd name="connsiteY2" fmla="*/ 311345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363975 w 1041370"/>
                  <a:gd name="connsiteY0" fmla="*/ 213173 h 1030327"/>
                  <a:gd name="connsiteX1" fmla="*/ 551904 w 1041370"/>
                  <a:gd name="connsiteY1" fmla="*/ 0 h 1030327"/>
                  <a:gd name="connsiteX2" fmla="*/ 672870 w 1041370"/>
                  <a:gd name="connsiteY2" fmla="*/ 311345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363975 w 1041370"/>
                  <a:gd name="connsiteY0" fmla="*/ 213173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363975 w 1041370"/>
                  <a:gd name="connsiteY0" fmla="*/ 213173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363975 w 1041370"/>
                  <a:gd name="connsiteY0" fmla="*/ 213173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363975 w 1041370"/>
                  <a:gd name="connsiteY0" fmla="*/ 213173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363975 w 1041370"/>
                  <a:gd name="connsiteY0" fmla="*/ 213830 h 1030984"/>
                  <a:gd name="connsiteX1" fmla="*/ 551904 w 1041370"/>
                  <a:gd name="connsiteY1" fmla="*/ 657 h 1030984"/>
                  <a:gd name="connsiteX2" fmla="*/ 675624 w 1041370"/>
                  <a:gd name="connsiteY2" fmla="*/ 300985 h 1030984"/>
                  <a:gd name="connsiteX3" fmla="*/ 1034653 w 1041370"/>
                  <a:gd name="connsiteY3" fmla="*/ 539148 h 1030984"/>
                  <a:gd name="connsiteX4" fmla="*/ 613713 w 1041370"/>
                  <a:gd name="connsiteY4" fmla="*/ 937293 h 1030984"/>
                  <a:gd name="connsiteX5" fmla="*/ 69663 w 1041370"/>
                  <a:gd name="connsiteY5" fmla="*/ 872628 h 1030984"/>
                  <a:gd name="connsiteX6" fmla="*/ 122449 w 1041370"/>
                  <a:gd name="connsiteY6" fmla="*/ 395946 h 1030984"/>
                  <a:gd name="connsiteX7" fmla="*/ 460001 w 1041370"/>
                  <a:gd name="connsiteY7" fmla="*/ 600298 h 1030984"/>
                  <a:gd name="connsiteX0" fmla="*/ 363975 w 1041370"/>
                  <a:gd name="connsiteY0" fmla="*/ 213830 h 1030984"/>
                  <a:gd name="connsiteX1" fmla="*/ 551904 w 1041370"/>
                  <a:gd name="connsiteY1" fmla="*/ 657 h 1030984"/>
                  <a:gd name="connsiteX2" fmla="*/ 675624 w 1041370"/>
                  <a:gd name="connsiteY2" fmla="*/ 300985 h 1030984"/>
                  <a:gd name="connsiteX3" fmla="*/ 1034653 w 1041370"/>
                  <a:gd name="connsiteY3" fmla="*/ 539148 h 1030984"/>
                  <a:gd name="connsiteX4" fmla="*/ 613713 w 1041370"/>
                  <a:gd name="connsiteY4" fmla="*/ 937293 h 1030984"/>
                  <a:gd name="connsiteX5" fmla="*/ 69663 w 1041370"/>
                  <a:gd name="connsiteY5" fmla="*/ 872628 h 1030984"/>
                  <a:gd name="connsiteX6" fmla="*/ 122449 w 1041370"/>
                  <a:gd name="connsiteY6" fmla="*/ 395946 h 1030984"/>
                  <a:gd name="connsiteX7" fmla="*/ 460001 w 1041370"/>
                  <a:gd name="connsiteY7" fmla="*/ 600298 h 1030984"/>
                  <a:gd name="connsiteX0" fmla="*/ 363975 w 1041370"/>
                  <a:gd name="connsiteY0" fmla="*/ 213830 h 1030984"/>
                  <a:gd name="connsiteX1" fmla="*/ 551904 w 1041370"/>
                  <a:gd name="connsiteY1" fmla="*/ 657 h 1030984"/>
                  <a:gd name="connsiteX2" fmla="*/ 675624 w 1041370"/>
                  <a:gd name="connsiteY2" fmla="*/ 300985 h 1030984"/>
                  <a:gd name="connsiteX3" fmla="*/ 1034653 w 1041370"/>
                  <a:gd name="connsiteY3" fmla="*/ 539148 h 1030984"/>
                  <a:gd name="connsiteX4" fmla="*/ 613713 w 1041370"/>
                  <a:gd name="connsiteY4" fmla="*/ 937293 h 1030984"/>
                  <a:gd name="connsiteX5" fmla="*/ 69663 w 1041370"/>
                  <a:gd name="connsiteY5" fmla="*/ 872628 h 1030984"/>
                  <a:gd name="connsiteX6" fmla="*/ 122449 w 1041370"/>
                  <a:gd name="connsiteY6" fmla="*/ 395946 h 1030984"/>
                  <a:gd name="connsiteX7" fmla="*/ 460001 w 1041370"/>
                  <a:gd name="connsiteY7" fmla="*/ 600298 h 1030984"/>
                  <a:gd name="connsiteX0" fmla="*/ 363975 w 1041370"/>
                  <a:gd name="connsiteY0" fmla="*/ 213270 h 1030424"/>
                  <a:gd name="connsiteX1" fmla="*/ 551904 w 1041370"/>
                  <a:gd name="connsiteY1" fmla="*/ 97 h 1030424"/>
                  <a:gd name="connsiteX2" fmla="*/ 675624 w 1041370"/>
                  <a:gd name="connsiteY2" fmla="*/ 300425 h 1030424"/>
                  <a:gd name="connsiteX3" fmla="*/ 1034653 w 1041370"/>
                  <a:gd name="connsiteY3" fmla="*/ 538588 h 1030424"/>
                  <a:gd name="connsiteX4" fmla="*/ 613713 w 1041370"/>
                  <a:gd name="connsiteY4" fmla="*/ 936733 h 1030424"/>
                  <a:gd name="connsiteX5" fmla="*/ 69663 w 1041370"/>
                  <a:gd name="connsiteY5" fmla="*/ 872068 h 1030424"/>
                  <a:gd name="connsiteX6" fmla="*/ 122449 w 1041370"/>
                  <a:gd name="connsiteY6" fmla="*/ 395386 h 1030424"/>
                  <a:gd name="connsiteX7" fmla="*/ 460001 w 1041370"/>
                  <a:gd name="connsiteY7" fmla="*/ 599738 h 1030424"/>
                  <a:gd name="connsiteX0" fmla="*/ 363975 w 1041370"/>
                  <a:gd name="connsiteY0" fmla="*/ 213173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363975 w 1041370"/>
                  <a:gd name="connsiteY0" fmla="*/ 213173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408043 w 1041370"/>
                  <a:gd name="connsiteY0" fmla="*/ 237961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408043 w 1041370"/>
                  <a:gd name="connsiteY0" fmla="*/ 237961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408043 w 1041370"/>
                  <a:gd name="connsiteY0" fmla="*/ 237961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408043 w 1041370"/>
                  <a:gd name="connsiteY0" fmla="*/ 237961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408043 w 1041370"/>
                  <a:gd name="connsiteY0" fmla="*/ 237961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15934 w 1041370"/>
                  <a:gd name="connsiteY7" fmla="*/ 693285 h 1030327"/>
                  <a:gd name="connsiteX0" fmla="*/ 408043 w 1041370"/>
                  <a:gd name="connsiteY0" fmla="*/ 237961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15934 w 1041370"/>
                  <a:gd name="connsiteY7" fmla="*/ 693285 h 1030327"/>
                  <a:gd name="connsiteX0" fmla="*/ 408043 w 1041370"/>
                  <a:gd name="connsiteY0" fmla="*/ 237961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15934 w 1041370"/>
                  <a:gd name="connsiteY7" fmla="*/ 693285 h 1030327"/>
                  <a:gd name="connsiteX0" fmla="*/ 408043 w 1041370"/>
                  <a:gd name="connsiteY0" fmla="*/ 237961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07671 w 1041370"/>
                  <a:gd name="connsiteY7" fmla="*/ 709810 h 1030327"/>
                  <a:gd name="connsiteX0" fmla="*/ 408043 w 1041370"/>
                  <a:gd name="connsiteY0" fmla="*/ 237961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07671 w 1041370"/>
                  <a:gd name="connsiteY7" fmla="*/ 709810 h 1030327"/>
                  <a:gd name="connsiteX0" fmla="*/ 408043 w 1041370"/>
                  <a:gd name="connsiteY0" fmla="*/ 237961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07671 w 1041370"/>
                  <a:gd name="connsiteY7" fmla="*/ 709810 h 1030327"/>
                  <a:gd name="connsiteX0" fmla="*/ 408043 w 1041266"/>
                  <a:gd name="connsiteY0" fmla="*/ 237961 h 1016230"/>
                  <a:gd name="connsiteX1" fmla="*/ 551904 w 1041266"/>
                  <a:gd name="connsiteY1" fmla="*/ 0 h 1016230"/>
                  <a:gd name="connsiteX2" fmla="*/ 675624 w 1041266"/>
                  <a:gd name="connsiteY2" fmla="*/ 300328 h 1016230"/>
                  <a:gd name="connsiteX3" fmla="*/ 1034653 w 1041266"/>
                  <a:gd name="connsiteY3" fmla="*/ 538491 h 1016230"/>
                  <a:gd name="connsiteX4" fmla="*/ 610959 w 1041266"/>
                  <a:gd name="connsiteY4" fmla="*/ 914602 h 1016230"/>
                  <a:gd name="connsiteX5" fmla="*/ 69663 w 1041266"/>
                  <a:gd name="connsiteY5" fmla="*/ 871971 h 1016230"/>
                  <a:gd name="connsiteX6" fmla="*/ 122449 w 1041266"/>
                  <a:gd name="connsiteY6" fmla="*/ 395289 h 1016230"/>
                  <a:gd name="connsiteX7" fmla="*/ 407671 w 1041266"/>
                  <a:gd name="connsiteY7" fmla="*/ 709810 h 1016230"/>
                  <a:gd name="connsiteX0" fmla="*/ 408043 w 1042386"/>
                  <a:gd name="connsiteY0" fmla="*/ 237961 h 1016230"/>
                  <a:gd name="connsiteX1" fmla="*/ 551904 w 1042386"/>
                  <a:gd name="connsiteY1" fmla="*/ 0 h 1016230"/>
                  <a:gd name="connsiteX2" fmla="*/ 675624 w 1042386"/>
                  <a:gd name="connsiteY2" fmla="*/ 300328 h 1016230"/>
                  <a:gd name="connsiteX3" fmla="*/ 1034653 w 1042386"/>
                  <a:gd name="connsiteY3" fmla="*/ 538491 h 1016230"/>
                  <a:gd name="connsiteX4" fmla="*/ 610959 w 1042386"/>
                  <a:gd name="connsiteY4" fmla="*/ 914602 h 1016230"/>
                  <a:gd name="connsiteX5" fmla="*/ 69663 w 1042386"/>
                  <a:gd name="connsiteY5" fmla="*/ 871971 h 1016230"/>
                  <a:gd name="connsiteX6" fmla="*/ 122449 w 1042386"/>
                  <a:gd name="connsiteY6" fmla="*/ 395289 h 1016230"/>
                  <a:gd name="connsiteX7" fmla="*/ 407671 w 1042386"/>
                  <a:gd name="connsiteY7" fmla="*/ 709810 h 1016230"/>
                  <a:gd name="connsiteX0" fmla="*/ 408043 w 1042386"/>
                  <a:gd name="connsiteY0" fmla="*/ 237961 h 1031503"/>
                  <a:gd name="connsiteX1" fmla="*/ 551904 w 1042386"/>
                  <a:gd name="connsiteY1" fmla="*/ 0 h 1031503"/>
                  <a:gd name="connsiteX2" fmla="*/ 675624 w 1042386"/>
                  <a:gd name="connsiteY2" fmla="*/ 300328 h 1031503"/>
                  <a:gd name="connsiteX3" fmla="*/ 1034653 w 1042386"/>
                  <a:gd name="connsiteY3" fmla="*/ 538491 h 1031503"/>
                  <a:gd name="connsiteX4" fmla="*/ 610959 w 1042386"/>
                  <a:gd name="connsiteY4" fmla="*/ 914602 h 1031503"/>
                  <a:gd name="connsiteX5" fmla="*/ 69663 w 1042386"/>
                  <a:gd name="connsiteY5" fmla="*/ 871971 h 1031503"/>
                  <a:gd name="connsiteX6" fmla="*/ 122449 w 1042386"/>
                  <a:gd name="connsiteY6" fmla="*/ 395289 h 1031503"/>
                  <a:gd name="connsiteX7" fmla="*/ 407671 w 1042386"/>
                  <a:gd name="connsiteY7" fmla="*/ 709810 h 1031503"/>
                  <a:gd name="connsiteX0" fmla="*/ 408043 w 1040983"/>
                  <a:gd name="connsiteY0" fmla="*/ 237961 h 1031503"/>
                  <a:gd name="connsiteX1" fmla="*/ 551904 w 1040983"/>
                  <a:gd name="connsiteY1" fmla="*/ 0 h 1031503"/>
                  <a:gd name="connsiteX2" fmla="*/ 675624 w 1040983"/>
                  <a:gd name="connsiteY2" fmla="*/ 300328 h 1031503"/>
                  <a:gd name="connsiteX3" fmla="*/ 1034653 w 1040983"/>
                  <a:gd name="connsiteY3" fmla="*/ 538491 h 1031503"/>
                  <a:gd name="connsiteX4" fmla="*/ 610959 w 1040983"/>
                  <a:gd name="connsiteY4" fmla="*/ 914602 h 1031503"/>
                  <a:gd name="connsiteX5" fmla="*/ 69663 w 1040983"/>
                  <a:gd name="connsiteY5" fmla="*/ 871971 h 1031503"/>
                  <a:gd name="connsiteX6" fmla="*/ 122449 w 1040983"/>
                  <a:gd name="connsiteY6" fmla="*/ 395289 h 1031503"/>
                  <a:gd name="connsiteX7" fmla="*/ 407671 w 1040983"/>
                  <a:gd name="connsiteY7" fmla="*/ 709810 h 1031503"/>
                  <a:gd name="connsiteX0" fmla="*/ 408043 w 1040983"/>
                  <a:gd name="connsiteY0" fmla="*/ 237961 h 1036239"/>
                  <a:gd name="connsiteX1" fmla="*/ 551904 w 1040983"/>
                  <a:gd name="connsiteY1" fmla="*/ 0 h 1036239"/>
                  <a:gd name="connsiteX2" fmla="*/ 675624 w 1040983"/>
                  <a:gd name="connsiteY2" fmla="*/ 300328 h 1036239"/>
                  <a:gd name="connsiteX3" fmla="*/ 1034653 w 1040983"/>
                  <a:gd name="connsiteY3" fmla="*/ 538491 h 1036239"/>
                  <a:gd name="connsiteX4" fmla="*/ 610959 w 1040983"/>
                  <a:gd name="connsiteY4" fmla="*/ 914602 h 1036239"/>
                  <a:gd name="connsiteX5" fmla="*/ 69663 w 1040983"/>
                  <a:gd name="connsiteY5" fmla="*/ 871971 h 1036239"/>
                  <a:gd name="connsiteX6" fmla="*/ 122449 w 1040983"/>
                  <a:gd name="connsiteY6" fmla="*/ 395289 h 1036239"/>
                  <a:gd name="connsiteX7" fmla="*/ 407671 w 1040983"/>
                  <a:gd name="connsiteY7" fmla="*/ 709810 h 1036239"/>
                  <a:gd name="connsiteX0" fmla="*/ 408043 w 1040106"/>
                  <a:gd name="connsiteY0" fmla="*/ 237961 h 1036239"/>
                  <a:gd name="connsiteX1" fmla="*/ 551904 w 1040106"/>
                  <a:gd name="connsiteY1" fmla="*/ 0 h 1036239"/>
                  <a:gd name="connsiteX2" fmla="*/ 675624 w 1040106"/>
                  <a:gd name="connsiteY2" fmla="*/ 300328 h 1036239"/>
                  <a:gd name="connsiteX3" fmla="*/ 1034653 w 1040106"/>
                  <a:gd name="connsiteY3" fmla="*/ 538491 h 1036239"/>
                  <a:gd name="connsiteX4" fmla="*/ 610959 w 1040106"/>
                  <a:gd name="connsiteY4" fmla="*/ 914602 h 1036239"/>
                  <a:gd name="connsiteX5" fmla="*/ 69663 w 1040106"/>
                  <a:gd name="connsiteY5" fmla="*/ 871971 h 1036239"/>
                  <a:gd name="connsiteX6" fmla="*/ 122449 w 1040106"/>
                  <a:gd name="connsiteY6" fmla="*/ 395289 h 1036239"/>
                  <a:gd name="connsiteX7" fmla="*/ 407671 w 1040106"/>
                  <a:gd name="connsiteY7" fmla="*/ 709810 h 1036239"/>
                  <a:gd name="connsiteX0" fmla="*/ 408043 w 1040106"/>
                  <a:gd name="connsiteY0" fmla="*/ 237961 h 1036239"/>
                  <a:gd name="connsiteX1" fmla="*/ 551904 w 1040106"/>
                  <a:gd name="connsiteY1" fmla="*/ 0 h 1036239"/>
                  <a:gd name="connsiteX2" fmla="*/ 694904 w 1040106"/>
                  <a:gd name="connsiteY2" fmla="*/ 308591 h 1036239"/>
                  <a:gd name="connsiteX3" fmla="*/ 1034653 w 1040106"/>
                  <a:gd name="connsiteY3" fmla="*/ 538491 h 1036239"/>
                  <a:gd name="connsiteX4" fmla="*/ 610959 w 1040106"/>
                  <a:gd name="connsiteY4" fmla="*/ 914602 h 1036239"/>
                  <a:gd name="connsiteX5" fmla="*/ 69663 w 1040106"/>
                  <a:gd name="connsiteY5" fmla="*/ 871971 h 1036239"/>
                  <a:gd name="connsiteX6" fmla="*/ 122449 w 1040106"/>
                  <a:gd name="connsiteY6" fmla="*/ 395289 h 1036239"/>
                  <a:gd name="connsiteX7" fmla="*/ 407671 w 1040106"/>
                  <a:gd name="connsiteY7" fmla="*/ 709810 h 1036239"/>
                  <a:gd name="connsiteX0" fmla="*/ 408043 w 1040106"/>
                  <a:gd name="connsiteY0" fmla="*/ 237961 h 1036239"/>
                  <a:gd name="connsiteX1" fmla="*/ 551904 w 1040106"/>
                  <a:gd name="connsiteY1" fmla="*/ 0 h 1036239"/>
                  <a:gd name="connsiteX2" fmla="*/ 694904 w 1040106"/>
                  <a:gd name="connsiteY2" fmla="*/ 308591 h 1036239"/>
                  <a:gd name="connsiteX3" fmla="*/ 1034653 w 1040106"/>
                  <a:gd name="connsiteY3" fmla="*/ 538491 h 1036239"/>
                  <a:gd name="connsiteX4" fmla="*/ 610959 w 1040106"/>
                  <a:gd name="connsiteY4" fmla="*/ 914602 h 1036239"/>
                  <a:gd name="connsiteX5" fmla="*/ 69663 w 1040106"/>
                  <a:gd name="connsiteY5" fmla="*/ 871971 h 1036239"/>
                  <a:gd name="connsiteX6" fmla="*/ 122449 w 1040106"/>
                  <a:gd name="connsiteY6" fmla="*/ 395289 h 1036239"/>
                  <a:gd name="connsiteX7" fmla="*/ 407671 w 1040106"/>
                  <a:gd name="connsiteY7" fmla="*/ 709810 h 1036239"/>
                  <a:gd name="connsiteX0" fmla="*/ 408043 w 1040106"/>
                  <a:gd name="connsiteY0" fmla="*/ 237961 h 1036239"/>
                  <a:gd name="connsiteX1" fmla="*/ 551904 w 1040106"/>
                  <a:gd name="connsiteY1" fmla="*/ 0 h 1036239"/>
                  <a:gd name="connsiteX2" fmla="*/ 694904 w 1040106"/>
                  <a:gd name="connsiteY2" fmla="*/ 308591 h 1036239"/>
                  <a:gd name="connsiteX3" fmla="*/ 1034653 w 1040106"/>
                  <a:gd name="connsiteY3" fmla="*/ 538491 h 1036239"/>
                  <a:gd name="connsiteX4" fmla="*/ 610959 w 1040106"/>
                  <a:gd name="connsiteY4" fmla="*/ 914602 h 1036239"/>
                  <a:gd name="connsiteX5" fmla="*/ 69663 w 1040106"/>
                  <a:gd name="connsiteY5" fmla="*/ 871971 h 1036239"/>
                  <a:gd name="connsiteX6" fmla="*/ 122449 w 1040106"/>
                  <a:gd name="connsiteY6" fmla="*/ 395289 h 1036239"/>
                  <a:gd name="connsiteX7" fmla="*/ 407671 w 1040106"/>
                  <a:gd name="connsiteY7" fmla="*/ 709810 h 1036239"/>
                  <a:gd name="connsiteX0" fmla="*/ 408043 w 1040106"/>
                  <a:gd name="connsiteY0" fmla="*/ 237961 h 1036239"/>
                  <a:gd name="connsiteX1" fmla="*/ 551904 w 1040106"/>
                  <a:gd name="connsiteY1" fmla="*/ 0 h 1036239"/>
                  <a:gd name="connsiteX2" fmla="*/ 694904 w 1040106"/>
                  <a:gd name="connsiteY2" fmla="*/ 308591 h 1036239"/>
                  <a:gd name="connsiteX3" fmla="*/ 1034653 w 1040106"/>
                  <a:gd name="connsiteY3" fmla="*/ 538491 h 1036239"/>
                  <a:gd name="connsiteX4" fmla="*/ 610959 w 1040106"/>
                  <a:gd name="connsiteY4" fmla="*/ 914602 h 1036239"/>
                  <a:gd name="connsiteX5" fmla="*/ 69663 w 1040106"/>
                  <a:gd name="connsiteY5" fmla="*/ 871971 h 1036239"/>
                  <a:gd name="connsiteX6" fmla="*/ 122449 w 1040106"/>
                  <a:gd name="connsiteY6" fmla="*/ 395289 h 1036239"/>
                  <a:gd name="connsiteX7" fmla="*/ 407671 w 1040106"/>
                  <a:gd name="connsiteY7" fmla="*/ 709810 h 1036239"/>
                  <a:gd name="connsiteX0" fmla="*/ 408043 w 1040106"/>
                  <a:gd name="connsiteY0" fmla="*/ 237961 h 1036239"/>
                  <a:gd name="connsiteX1" fmla="*/ 551904 w 1040106"/>
                  <a:gd name="connsiteY1" fmla="*/ 0 h 1036239"/>
                  <a:gd name="connsiteX2" fmla="*/ 694904 w 1040106"/>
                  <a:gd name="connsiteY2" fmla="*/ 308591 h 1036239"/>
                  <a:gd name="connsiteX3" fmla="*/ 1034653 w 1040106"/>
                  <a:gd name="connsiteY3" fmla="*/ 538491 h 1036239"/>
                  <a:gd name="connsiteX4" fmla="*/ 610959 w 1040106"/>
                  <a:gd name="connsiteY4" fmla="*/ 914602 h 1036239"/>
                  <a:gd name="connsiteX5" fmla="*/ 69663 w 1040106"/>
                  <a:gd name="connsiteY5" fmla="*/ 871971 h 1036239"/>
                  <a:gd name="connsiteX6" fmla="*/ 122449 w 1040106"/>
                  <a:gd name="connsiteY6" fmla="*/ 395289 h 1036239"/>
                  <a:gd name="connsiteX7" fmla="*/ 407671 w 1040106"/>
                  <a:gd name="connsiteY7" fmla="*/ 709810 h 1036239"/>
                  <a:gd name="connsiteX0" fmla="*/ 408043 w 1040106"/>
                  <a:gd name="connsiteY0" fmla="*/ 237961 h 1036239"/>
                  <a:gd name="connsiteX1" fmla="*/ 551904 w 1040106"/>
                  <a:gd name="connsiteY1" fmla="*/ 0 h 1036239"/>
                  <a:gd name="connsiteX2" fmla="*/ 694904 w 1040106"/>
                  <a:gd name="connsiteY2" fmla="*/ 308591 h 1036239"/>
                  <a:gd name="connsiteX3" fmla="*/ 1034653 w 1040106"/>
                  <a:gd name="connsiteY3" fmla="*/ 538491 h 1036239"/>
                  <a:gd name="connsiteX4" fmla="*/ 610959 w 1040106"/>
                  <a:gd name="connsiteY4" fmla="*/ 914602 h 1036239"/>
                  <a:gd name="connsiteX5" fmla="*/ 69663 w 1040106"/>
                  <a:gd name="connsiteY5" fmla="*/ 871971 h 1036239"/>
                  <a:gd name="connsiteX6" fmla="*/ 122449 w 1040106"/>
                  <a:gd name="connsiteY6" fmla="*/ 395289 h 1036239"/>
                  <a:gd name="connsiteX7" fmla="*/ 407671 w 1040106"/>
                  <a:gd name="connsiteY7" fmla="*/ 709810 h 1036239"/>
                  <a:gd name="connsiteX0" fmla="*/ 408043 w 1042163"/>
                  <a:gd name="connsiteY0" fmla="*/ 237961 h 1036239"/>
                  <a:gd name="connsiteX1" fmla="*/ 551904 w 1042163"/>
                  <a:gd name="connsiteY1" fmla="*/ 0 h 1036239"/>
                  <a:gd name="connsiteX2" fmla="*/ 694904 w 1042163"/>
                  <a:gd name="connsiteY2" fmla="*/ 308591 h 1036239"/>
                  <a:gd name="connsiteX3" fmla="*/ 1034653 w 1042163"/>
                  <a:gd name="connsiteY3" fmla="*/ 538491 h 1036239"/>
                  <a:gd name="connsiteX4" fmla="*/ 610959 w 1042163"/>
                  <a:gd name="connsiteY4" fmla="*/ 914602 h 1036239"/>
                  <a:gd name="connsiteX5" fmla="*/ 69663 w 1042163"/>
                  <a:gd name="connsiteY5" fmla="*/ 871971 h 1036239"/>
                  <a:gd name="connsiteX6" fmla="*/ 122449 w 1042163"/>
                  <a:gd name="connsiteY6" fmla="*/ 395289 h 1036239"/>
                  <a:gd name="connsiteX7" fmla="*/ 407671 w 1042163"/>
                  <a:gd name="connsiteY7" fmla="*/ 709810 h 10362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42163" h="1036239">
                    <a:moveTo>
                      <a:pt x="408043" y="237961"/>
                    </a:moveTo>
                    <a:cubicBezTo>
                      <a:pt x="343992" y="128344"/>
                      <a:pt x="425913" y="2202"/>
                      <a:pt x="551904" y="0"/>
                    </a:cubicBezTo>
                    <a:cubicBezTo>
                      <a:pt x="692297" y="9220"/>
                      <a:pt x="799637" y="145134"/>
                      <a:pt x="694904" y="308591"/>
                    </a:cubicBezTo>
                    <a:cubicBezTo>
                      <a:pt x="913733" y="254856"/>
                      <a:pt x="1005866" y="388412"/>
                      <a:pt x="1034653" y="538491"/>
                    </a:cubicBezTo>
                    <a:cubicBezTo>
                      <a:pt x="1080710" y="748323"/>
                      <a:pt x="911934" y="1029765"/>
                      <a:pt x="610959" y="914602"/>
                    </a:cubicBezTo>
                    <a:cubicBezTo>
                      <a:pt x="529678" y="1130828"/>
                      <a:pt x="156451" y="1022057"/>
                      <a:pt x="69663" y="871971"/>
                    </a:cubicBezTo>
                    <a:cubicBezTo>
                      <a:pt x="-4549" y="766325"/>
                      <a:pt x="-59482" y="489919"/>
                      <a:pt x="122449" y="395289"/>
                    </a:cubicBezTo>
                    <a:cubicBezTo>
                      <a:pt x="315758" y="274283"/>
                      <a:pt x="605462" y="514080"/>
                      <a:pt x="407671" y="709810"/>
                    </a:cubicBezTo>
                  </a:path>
                </a:pathLst>
              </a:custGeom>
              <a:noFill/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>
                  <a:solidFill>
                    <a:schemeClr val="tx1"/>
                  </a:solidFill>
                </a:endParaRPr>
              </a:p>
            </p:txBody>
          </p:sp>
          <p:sp>
            <p:nvSpPr>
              <p:cNvPr id="43" name="자유형: 도형 100">
                <a:extLst>
                  <a:ext uri="{FF2B5EF4-FFF2-40B4-BE49-F238E27FC236}">
                    <a16:creationId xmlns:a16="http://schemas.microsoft.com/office/drawing/2014/main" xmlns="" id="{BB0DD0E3-DA1B-DA49-AE11-AA5060A0C63B}"/>
                  </a:ext>
                </a:extLst>
              </p:cNvPr>
              <p:cNvSpPr/>
              <p:nvPr/>
            </p:nvSpPr>
            <p:spPr>
              <a:xfrm>
                <a:off x="6150565" y="3902140"/>
                <a:ext cx="223711" cy="335071"/>
              </a:xfrm>
              <a:custGeom>
                <a:avLst/>
                <a:gdLst>
                  <a:gd name="connsiteX0" fmla="*/ 0 w 210368"/>
                  <a:gd name="connsiteY0" fmla="*/ 692812 h 692812"/>
                  <a:gd name="connsiteX1" fmla="*/ 145855 w 210368"/>
                  <a:gd name="connsiteY1" fmla="*/ 0 h 692812"/>
                  <a:gd name="connsiteX2" fmla="*/ 210368 w 210368"/>
                  <a:gd name="connsiteY2" fmla="*/ 350614 h 692812"/>
                  <a:gd name="connsiteX0" fmla="*/ 0 w 204758"/>
                  <a:gd name="connsiteY0" fmla="*/ 692812 h 692812"/>
                  <a:gd name="connsiteX1" fmla="*/ 145855 w 204758"/>
                  <a:gd name="connsiteY1" fmla="*/ 0 h 692812"/>
                  <a:gd name="connsiteX2" fmla="*/ 204758 w 204758"/>
                  <a:gd name="connsiteY2" fmla="*/ 350614 h 692812"/>
                  <a:gd name="connsiteX0" fmla="*/ 0 w 259110"/>
                  <a:gd name="connsiteY0" fmla="*/ 692812 h 692812"/>
                  <a:gd name="connsiteX1" fmla="*/ 145855 w 259110"/>
                  <a:gd name="connsiteY1" fmla="*/ 0 h 692812"/>
                  <a:gd name="connsiteX2" fmla="*/ 204758 w 259110"/>
                  <a:gd name="connsiteY2" fmla="*/ 350614 h 692812"/>
                  <a:gd name="connsiteX0" fmla="*/ 0 w 259110"/>
                  <a:gd name="connsiteY0" fmla="*/ 670372 h 670372"/>
                  <a:gd name="connsiteX1" fmla="*/ 145855 w 259110"/>
                  <a:gd name="connsiteY1" fmla="*/ 0 h 670372"/>
                  <a:gd name="connsiteX2" fmla="*/ 204758 w 259110"/>
                  <a:gd name="connsiteY2" fmla="*/ 328174 h 670372"/>
                  <a:gd name="connsiteX0" fmla="*/ 0 w 276458"/>
                  <a:gd name="connsiteY0" fmla="*/ 670372 h 670372"/>
                  <a:gd name="connsiteX1" fmla="*/ 145855 w 276458"/>
                  <a:gd name="connsiteY1" fmla="*/ 0 h 670372"/>
                  <a:gd name="connsiteX2" fmla="*/ 204758 w 276458"/>
                  <a:gd name="connsiteY2" fmla="*/ 328174 h 670372"/>
                  <a:gd name="connsiteX0" fmla="*/ 0 w 276458"/>
                  <a:gd name="connsiteY0" fmla="*/ 670381 h 670381"/>
                  <a:gd name="connsiteX1" fmla="*/ 145855 w 276458"/>
                  <a:gd name="connsiteY1" fmla="*/ 9 h 670381"/>
                  <a:gd name="connsiteX2" fmla="*/ 204758 w 276458"/>
                  <a:gd name="connsiteY2" fmla="*/ 328183 h 670381"/>
                  <a:gd name="connsiteX0" fmla="*/ 17567 w 294025"/>
                  <a:gd name="connsiteY0" fmla="*/ 670381 h 670381"/>
                  <a:gd name="connsiteX1" fmla="*/ 163422 w 294025"/>
                  <a:gd name="connsiteY1" fmla="*/ 9 h 670381"/>
                  <a:gd name="connsiteX2" fmla="*/ 222325 w 294025"/>
                  <a:gd name="connsiteY2" fmla="*/ 328183 h 670381"/>
                  <a:gd name="connsiteX0" fmla="*/ 17567 w 327330"/>
                  <a:gd name="connsiteY0" fmla="*/ 671068 h 671068"/>
                  <a:gd name="connsiteX1" fmla="*/ 163422 w 327330"/>
                  <a:gd name="connsiteY1" fmla="*/ 696 h 671068"/>
                  <a:gd name="connsiteX2" fmla="*/ 222325 w 327330"/>
                  <a:gd name="connsiteY2" fmla="*/ 328870 h 671068"/>
                  <a:gd name="connsiteX0" fmla="*/ 17567 w 321664"/>
                  <a:gd name="connsiteY0" fmla="*/ 671068 h 671068"/>
                  <a:gd name="connsiteX1" fmla="*/ 163422 w 321664"/>
                  <a:gd name="connsiteY1" fmla="*/ 696 h 671068"/>
                  <a:gd name="connsiteX2" fmla="*/ 222325 w 321664"/>
                  <a:gd name="connsiteY2" fmla="*/ 328870 h 671068"/>
                  <a:gd name="connsiteX0" fmla="*/ 18431 w 322528"/>
                  <a:gd name="connsiteY0" fmla="*/ 671068 h 671068"/>
                  <a:gd name="connsiteX1" fmla="*/ 164286 w 322528"/>
                  <a:gd name="connsiteY1" fmla="*/ 696 h 671068"/>
                  <a:gd name="connsiteX2" fmla="*/ 223189 w 322528"/>
                  <a:gd name="connsiteY2" fmla="*/ 328870 h 671068"/>
                  <a:gd name="connsiteX0" fmla="*/ 18431 w 311947"/>
                  <a:gd name="connsiteY0" fmla="*/ 671151 h 671151"/>
                  <a:gd name="connsiteX1" fmla="*/ 164286 w 311947"/>
                  <a:gd name="connsiteY1" fmla="*/ 779 h 671151"/>
                  <a:gd name="connsiteX2" fmla="*/ 203910 w 311947"/>
                  <a:gd name="connsiteY2" fmla="*/ 312427 h 671151"/>
                  <a:gd name="connsiteX0" fmla="*/ 18431 w 319515"/>
                  <a:gd name="connsiteY0" fmla="*/ 670768 h 670768"/>
                  <a:gd name="connsiteX1" fmla="*/ 164286 w 319515"/>
                  <a:gd name="connsiteY1" fmla="*/ 396 h 670768"/>
                  <a:gd name="connsiteX2" fmla="*/ 203910 w 319515"/>
                  <a:gd name="connsiteY2" fmla="*/ 312044 h 670768"/>
                  <a:gd name="connsiteX0" fmla="*/ 16717 w 317801"/>
                  <a:gd name="connsiteY0" fmla="*/ 670768 h 670768"/>
                  <a:gd name="connsiteX1" fmla="*/ 162572 w 317801"/>
                  <a:gd name="connsiteY1" fmla="*/ 396 h 670768"/>
                  <a:gd name="connsiteX2" fmla="*/ 202196 w 317801"/>
                  <a:gd name="connsiteY2" fmla="*/ 312044 h 670768"/>
                  <a:gd name="connsiteX0" fmla="*/ 16717 w 320719"/>
                  <a:gd name="connsiteY0" fmla="*/ 670412 h 670412"/>
                  <a:gd name="connsiteX1" fmla="*/ 162572 w 320719"/>
                  <a:gd name="connsiteY1" fmla="*/ 40 h 670412"/>
                  <a:gd name="connsiteX2" fmla="*/ 202196 w 320719"/>
                  <a:gd name="connsiteY2" fmla="*/ 311688 h 670412"/>
                  <a:gd name="connsiteX0" fmla="*/ 16717 w 314294"/>
                  <a:gd name="connsiteY0" fmla="*/ 670412 h 670412"/>
                  <a:gd name="connsiteX1" fmla="*/ 162572 w 314294"/>
                  <a:gd name="connsiteY1" fmla="*/ 40 h 670412"/>
                  <a:gd name="connsiteX2" fmla="*/ 202196 w 314294"/>
                  <a:gd name="connsiteY2" fmla="*/ 311688 h 670412"/>
                  <a:gd name="connsiteX0" fmla="*/ 20002 w 313692"/>
                  <a:gd name="connsiteY0" fmla="*/ 684181 h 684181"/>
                  <a:gd name="connsiteX1" fmla="*/ 157594 w 313692"/>
                  <a:gd name="connsiteY1" fmla="*/ 38 h 684181"/>
                  <a:gd name="connsiteX2" fmla="*/ 205481 w 313692"/>
                  <a:gd name="connsiteY2" fmla="*/ 325457 h 684181"/>
                  <a:gd name="connsiteX0" fmla="*/ 20002 w 335146"/>
                  <a:gd name="connsiteY0" fmla="*/ 684143 h 684143"/>
                  <a:gd name="connsiteX1" fmla="*/ 157594 w 335146"/>
                  <a:gd name="connsiteY1" fmla="*/ 0 h 684143"/>
                  <a:gd name="connsiteX2" fmla="*/ 205481 w 335146"/>
                  <a:gd name="connsiteY2" fmla="*/ 325419 h 684143"/>
                  <a:gd name="connsiteX0" fmla="*/ 20002 w 322593"/>
                  <a:gd name="connsiteY0" fmla="*/ 684143 h 684143"/>
                  <a:gd name="connsiteX1" fmla="*/ 157594 w 322593"/>
                  <a:gd name="connsiteY1" fmla="*/ 0 h 684143"/>
                  <a:gd name="connsiteX2" fmla="*/ 177939 w 322593"/>
                  <a:gd name="connsiteY2" fmla="*/ 275843 h 684143"/>
                  <a:gd name="connsiteX0" fmla="*/ 20002 w 322593"/>
                  <a:gd name="connsiteY0" fmla="*/ 684143 h 684143"/>
                  <a:gd name="connsiteX1" fmla="*/ 157594 w 322593"/>
                  <a:gd name="connsiteY1" fmla="*/ 0 h 684143"/>
                  <a:gd name="connsiteX2" fmla="*/ 177939 w 322593"/>
                  <a:gd name="connsiteY2" fmla="*/ 275843 h 684143"/>
                  <a:gd name="connsiteX0" fmla="*/ 20002 w 305016"/>
                  <a:gd name="connsiteY0" fmla="*/ 684145 h 684145"/>
                  <a:gd name="connsiteX1" fmla="*/ 157594 w 305016"/>
                  <a:gd name="connsiteY1" fmla="*/ 2 h 684145"/>
                  <a:gd name="connsiteX2" fmla="*/ 177939 w 305016"/>
                  <a:gd name="connsiteY2" fmla="*/ 275845 h 684145"/>
                  <a:gd name="connsiteX0" fmla="*/ 20002 w 305016"/>
                  <a:gd name="connsiteY0" fmla="*/ 684145 h 684145"/>
                  <a:gd name="connsiteX1" fmla="*/ 157594 w 305016"/>
                  <a:gd name="connsiteY1" fmla="*/ 2 h 684145"/>
                  <a:gd name="connsiteX2" fmla="*/ 177939 w 305016"/>
                  <a:gd name="connsiteY2" fmla="*/ 275845 h 684145"/>
                  <a:gd name="connsiteX0" fmla="*/ 11876 w 318923"/>
                  <a:gd name="connsiteY0" fmla="*/ 463808 h 463808"/>
                  <a:gd name="connsiteX1" fmla="*/ 171501 w 318923"/>
                  <a:gd name="connsiteY1" fmla="*/ 2 h 463808"/>
                  <a:gd name="connsiteX2" fmla="*/ 191846 w 318923"/>
                  <a:gd name="connsiteY2" fmla="*/ 275845 h 463808"/>
                  <a:gd name="connsiteX0" fmla="*/ 11876 w 318923"/>
                  <a:gd name="connsiteY0" fmla="*/ 444528 h 444528"/>
                  <a:gd name="connsiteX1" fmla="*/ 171501 w 318923"/>
                  <a:gd name="connsiteY1" fmla="*/ 2 h 444528"/>
                  <a:gd name="connsiteX2" fmla="*/ 191846 w 318923"/>
                  <a:gd name="connsiteY2" fmla="*/ 275845 h 444528"/>
                  <a:gd name="connsiteX0" fmla="*/ 1452 w 308499"/>
                  <a:gd name="connsiteY0" fmla="*/ 444528 h 444528"/>
                  <a:gd name="connsiteX1" fmla="*/ 161077 w 308499"/>
                  <a:gd name="connsiteY1" fmla="*/ 2 h 444528"/>
                  <a:gd name="connsiteX2" fmla="*/ 181422 w 308499"/>
                  <a:gd name="connsiteY2" fmla="*/ 275845 h 444528"/>
                  <a:gd name="connsiteX0" fmla="*/ 1452 w 296864"/>
                  <a:gd name="connsiteY0" fmla="*/ 444638 h 444638"/>
                  <a:gd name="connsiteX1" fmla="*/ 161077 w 296864"/>
                  <a:gd name="connsiteY1" fmla="*/ 112 h 444638"/>
                  <a:gd name="connsiteX2" fmla="*/ 181422 w 296864"/>
                  <a:gd name="connsiteY2" fmla="*/ 275955 h 4446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96864" h="444638">
                    <a:moveTo>
                      <a:pt x="1452" y="444638"/>
                    </a:moveTo>
                    <a:cubicBezTo>
                      <a:pt x="-2260" y="204656"/>
                      <a:pt x="-11482" y="8739"/>
                      <a:pt x="161077" y="112"/>
                    </a:cubicBezTo>
                    <a:cubicBezTo>
                      <a:pt x="350238" y="-6281"/>
                      <a:pt x="327228" y="262274"/>
                      <a:pt x="181422" y="275955"/>
                    </a:cubicBezTo>
                  </a:path>
                </a:pathLst>
              </a:custGeom>
              <a:noFill/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44" name="직선 연결선 101">
                <a:extLst>
                  <a:ext uri="{FF2B5EF4-FFF2-40B4-BE49-F238E27FC236}">
                    <a16:creationId xmlns:a16="http://schemas.microsoft.com/office/drawing/2014/main" xmlns="" id="{1FA08A3F-3DA9-1846-8188-50259FA03EE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152008" y="3476077"/>
                <a:ext cx="1188" cy="974737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0" name="Прямоугольник 49"/>
          <p:cNvSpPr/>
          <p:nvPr/>
        </p:nvSpPr>
        <p:spPr>
          <a:xfrm>
            <a:off x="885395" y="0"/>
            <a:ext cx="2260555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7000" b="1" dirty="0" smtClean="0">
                <a:latin typeface="Times New Roman" pitchFamily="18" charset="0"/>
                <a:cs typeface="Times New Roman" pitchFamily="18" charset="0"/>
              </a:rPr>
              <a:t>Цель</a:t>
            </a:r>
            <a:endParaRPr lang="ru-RU" sz="7000" dirty="0"/>
          </a:p>
        </p:txBody>
      </p:sp>
    </p:spTree>
    <p:extLst>
      <p:ext uri="{BB962C8B-B14F-4D97-AF65-F5344CB8AC3E}">
        <p14:creationId xmlns:p14="http://schemas.microsoft.com/office/powerpoint/2010/main" xmlns="" val="528219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B0688C8-593F-E643-817E-F2B897125A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99587"/>
          </a:xfrm>
        </p:spPr>
        <p:txBody>
          <a:bodyPr>
            <a:noAutofit/>
          </a:bodyPr>
          <a:lstStyle/>
          <a:p>
            <a:r>
              <a:rPr lang="ru-RU" sz="70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Задачи</a:t>
            </a:r>
            <a:endParaRPr lang="x-none" sz="70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组合 6">
            <a:extLst>
              <a:ext uri="{FF2B5EF4-FFF2-40B4-BE49-F238E27FC236}">
                <a16:creationId xmlns:a16="http://schemas.microsoft.com/office/drawing/2014/main" xmlns="" id="{9C3618E8-AB79-B941-8823-37AD3422AF4D}"/>
              </a:ext>
            </a:extLst>
          </p:cNvPr>
          <p:cNvGrpSpPr/>
          <p:nvPr/>
        </p:nvGrpSpPr>
        <p:grpSpPr>
          <a:xfrm>
            <a:off x="327899" y="2015594"/>
            <a:ext cx="3634502" cy="4519414"/>
            <a:chOff x="701385" y="1631739"/>
            <a:chExt cx="3983755" cy="4581562"/>
          </a:xfrm>
        </p:grpSpPr>
        <p:sp>
          <p:nvSpPr>
            <p:cNvPr id="4" name="Freeform 5">
              <a:extLst>
                <a:ext uri="{FF2B5EF4-FFF2-40B4-BE49-F238E27FC236}">
                  <a16:creationId xmlns:a16="http://schemas.microsoft.com/office/drawing/2014/main" xmlns="" id="{EAFB9684-5FB4-E047-A090-F036EB2E761E}"/>
                </a:ext>
              </a:extLst>
            </p:cNvPr>
            <p:cNvSpPr>
              <a:spLocks/>
            </p:cNvSpPr>
            <p:nvPr/>
          </p:nvSpPr>
          <p:spPr bwMode="auto">
            <a:xfrm>
              <a:off x="701385" y="1631739"/>
              <a:ext cx="3983755" cy="3989414"/>
            </a:xfrm>
            <a:custGeom>
              <a:avLst/>
              <a:gdLst>
                <a:gd name="T0" fmla="*/ 397 w 397"/>
                <a:gd name="T1" fmla="*/ 199 h 397"/>
                <a:gd name="T2" fmla="*/ 199 w 397"/>
                <a:gd name="T3" fmla="*/ 397 h 397"/>
                <a:gd name="T4" fmla="*/ 0 w 397"/>
                <a:gd name="T5" fmla="*/ 199 h 397"/>
                <a:gd name="T6" fmla="*/ 200 w 397"/>
                <a:gd name="T7" fmla="*/ 0 h 397"/>
                <a:gd name="T8" fmla="*/ 397 w 397"/>
                <a:gd name="T9" fmla="*/ 199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7" h="397">
                  <a:moveTo>
                    <a:pt x="397" y="199"/>
                  </a:moveTo>
                  <a:cubicBezTo>
                    <a:pt x="397" y="308"/>
                    <a:pt x="308" y="397"/>
                    <a:pt x="199" y="397"/>
                  </a:cubicBezTo>
                  <a:cubicBezTo>
                    <a:pt x="89" y="397"/>
                    <a:pt x="0" y="308"/>
                    <a:pt x="0" y="199"/>
                  </a:cubicBezTo>
                  <a:cubicBezTo>
                    <a:pt x="0" y="89"/>
                    <a:pt x="90" y="0"/>
                    <a:pt x="200" y="0"/>
                  </a:cubicBezTo>
                  <a:cubicBezTo>
                    <a:pt x="309" y="0"/>
                    <a:pt x="397" y="89"/>
                    <a:pt x="397" y="199"/>
                  </a:cubicBezTo>
                  <a:close/>
                </a:path>
              </a:pathLst>
            </a:custGeom>
            <a:gradFill>
              <a:gsLst>
                <a:gs pos="51000">
                  <a:schemeClr val="bg1">
                    <a:lumMod val="95000"/>
                  </a:schemeClr>
                </a:gs>
                <a:gs pos="82000">
                  <a:schemeClr val="bg1">
                    <a:lumMod val="85000"/>
                  </a:schemeClr>
                </a:gs>
              </a:gsLst>
              <a:path path="circle">
                <a:fillToRect l="100000" b="100000"/>
              </a:path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5" name="Freeform 6">
              <a:extLst>
                <a:ext uri="{FF2B5EF4-FFF2-40B4-BE49-F238E27FC236}">
                  <a16:creationId xmlns:a16="http://schemas.microsoft.com/office/drawing/2014/main" xmlns="" id="{A3442B6B-8ED1-614B-BD90-25E6E41AD06D}"/>
                </a:ext>
              </a:extLst>
            </p:cNvPr>
            <p:cNvSpPr>
              <a:spLocks/>
            </p:cNvSpPr>
            <p:nvPr/>
          </p:nvSpPr>
          <p:spPr bwMode="auto">
            <a:xfrm>
              <a:off x="971591" y="1631739"/>
              <a:ext cx="1737234" cy="2221055"/>
            </a:xfrm>
            <a:custGeom>
              <a:avLst/>
              <a:gdLst>
                <a:gd name="T0" fmla="*/ 0 w 173"/>
                <a:gd name="T1" fmla="*/ 221 h 221"/>
                <a:gd name="T2" fmla="*/ 173 w 173"/>
                <a:gd name="T3" fmla="*/ 0 h 221"/>
                <a:gd name="T4" fmla="*/ 173 w 173"/>
                <a:gd name="T5" fmla="*/ 195 h 221"/>
                <a:gd name="T6" fmla="*/ 0 w 173"/>
                <a:gd name="T7" fmla="*/ 221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3" h="221">
                  <a:moveTo>
                    <a:pt x="0" y="221"/>
                  </a:moveTo>
                  <a:cubicBezTo>
                    <a:pt x="0" y="111"/>
                    <a:pt x="82" y="0"/>
                    <a:pt x="173" y="0"/>
                  </a:cubicBezTo>
                  <a:cubicBezTo>
                    <a:pt x="173" y="195"/>
                    <a:pt x="173" y="195"/>
                    <a:pt x="173" y="195"/>
                  </a:cubicBezTo>
                  <a:lnTo>
                    <a:pt x="0" y="221"/>
                  </a:lnTo>
                  <a:close/>
                </a:path>
              </a:pathLst>
            </a:custGeom>
            <a:solidFill>
              <a:srgbClr val="FDAD46">
                <a:alpha val="75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6" name="Freeform 7">
              <a:extLst>
                <a:ext uri="{FF2B5EF4-FFF2-40B4-BE49-F238E27FC236}">
                  <a16:creationId xmlns:a16="http://schemas.microsoft.com/office/drawing/2014/main" xmlns="" id="{B6EE061F-EABD-B74D-B588-9F5584EBD11E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3361" y="2063219"/>
              <a:ext cx="1335463" cy="1728746"/>
            </a:xfrm>
            <a:custGeom>
              <a:avLst/>
              <a:gdLst>
                <a:gd name="T0" fmla="*/ 0 w 133"/>
                <a:gd name="T1" fmla="*/ 172 h 172"/>
                <a:gd name="T2" fmla="*/ 133 w 133"/>
                <a:gd name="T3" fmla="*/ 0 h 172"/>
                <a:gd name="T4" fmla="*/ 133 w 133"/>
                <a:gd name="T5" fmla="*/ 152 h 172"/>
                <a:gd name="T6" fmla="*/ 0 w 133"/>
                <a:gd name="T7" fmla="*/ 17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3" h="172">
                  <a:moveTo>
                    <a:pt x="0" y="172"/>
                  </a:moveTo>
                  <a:cubicBezTo>
                    <a:pt x="0" y="87"/>
                    <a:pt x="63" y="0"/>
                    <a:pt x="133" y="0"/>
                  </a:cubicBezTo>
                  <a:cubicBezTo>
                    <a:pt x="133" y="152"/>
                    <a:pt x="133" y="152"/>
                    <a:pt x="133" y="152"/>
                  </a:cubicBezTo>
                  <a:lnTo>
                    <a:pt x="0" y="172"/>
                  </a:lnTo>
                  <a:close/>
                </a:path>
              </a:pathLst>
            </a:custGeom>
            <a:solidFill>
              <a:srgbClr val="214E61">
                <a:alpha val="75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7" name="Freeform 8">
              <a:extLst>
                <a:ext uri="{FF2B5EF4-FFF2-40B4-BE49-F238E27FC236}">
                  <a16:creationId xmlns:a16="http://schemas.microsoft.com/office/drawing/2014/main" xmlns="" id="{A9B23AF1-0F0D-A64E-BF23-222C36DEB19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5131" y="2506016"/>
              <a:ext cx="933692" cy="1226532"/>
            </a:xfrm>
            <a:custGeom>
              <a:avLst/>
              <a:gdLst>
                <a:gd name="T0" fmla="*/ 0 w 93"/>
                <a:gd name="T1" fmla="*/ 122 h 122"/>
                <a:gd name="T2" fmla="*/ 93 w 93"/>
                <a:gd name="T3" fmla="*/ 0 h 122"/>
                <a:gd name="T4" fmla="*/ 93 w 93"/>
                <a:gd name="T5" fmla="*/ 108 h 122"/>
                <a:gd name="T6" fmla="*/ 0 w 93"/>
                <a:gd name="T7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22">
                  <a:moveTo>
                    <a:pt x="0" y="122"/>
                  </a:moveTo>
                  <a:cubicBezTo>
                    <a:pt x="0" y="61"/>
                    <a:pt x="44" y="0"/>
                    <a:pt x="93" y="0"/>
                  </a:cubicBezTo>
                  <a:cubicBezTo>
                    <a:pt x="93" y="108"/>
                    <a:pt x="93" y="108"/>
                    <a:pt x="93" y="108"/>
                  </a:cubicBezTo>
                  <a:lnTo>
                    <a:pt x="0" y="12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8" name="Freeform 9">
              <a:extLst>
                <a:ext uri="{FF2B5EF4-FFF2-40B4-BE49-F238E27FC236}">
                  <a16:creationId xmlns:a16="http://schemas.microsoft.com/office/drawing/2014/main" xmlns="" id="{5513FFF4-3908-384F-8FD2-05DCBA79124A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6902" y="2937494"/>
              <a:ext cx="531922" cy="734223"/>
            </a:xfrm>
            <a:custGeom>
              <a:avLst/>
              <a:gdLst>
                <a:gd name="T0" fmla="*/ 0 w 53"/>
                <a:gd name="T1" fmla="*/ 73 h 73"/>
                <a:gd name="T2" fmla="*/ 53 w 53"/>
                <a:gd name="T3" fmla="*/ 0 h 73"/>
                <a:gd name="T4" fmla="*/ 53 w 53"/>
                <a:gd name="T5" fmla="*/ 65 h 73"/>
                <a:gd name="T6" fmla="*/ 0 w 53"/>
                <a:gd name="T7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73">
                  <a:moveTo>
                    <a:pt x="0" y="73"/>
                  </a:moveTo>
                  <a:cubicBezTo>
                    <a:pt x="0" y="37"/>
                    <a:pt x="25" y="0"/>
                    <a:pt x="53" y="0"/>
                  </a:cubicBezTo>
                  <a:cubicBezTo>
                    <a:pt x="53" y="65"/>
                    <a:pt x="53" y="65"/>
                    <a:pt x="53" y="65"/>
                  </a:cubicBezTo>
                  <a:lnTo>
                    <a:pt x="0" y="7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xmlns="" id="{C4653C35-8838-BA40-8FFD-1B6F06837EC6}"/>
                </a:ext>
              </a:extLst>
            </p:cNvPr>
            <p:cNvSpPr>
              <a:spLocks/>
            </p:cNvSpPr>
            <p:nvPr/>
          </p:nvSpPr>
          <p:spPr bwMode="auto">
            <a:xfrm>
              <a:off x="971591" y="3591081"/>
              <a:ext cx="3011866" cy="442797"/>
            </a:xfrm>
            <a:custGeom>
              <a:avLst/>
              <a:gdLst>
                <a:gd name="T0" fmla="*/ 0 w 300"/>
                <a:gd name="T1" fmla="*/ 26 h 44"/>
                <a:gd name="T2" fmla="*/ 172 w 300"/>
                <a:gd name="T3" fmla="*/ 44 h 44"/>
                <a:gd name="T4" fmla="*/ 300 w 300"/>
                <a:gd name="T5" fmla="*/ 35 h 44"/>
                <a:gd name="T6" fmla="*/ 173 w 300"/>
                <a:gd name="T7" fmla="*/ 0 h 44"/>
                <a:gd name="T8" fmla="*/ 0 w 300"/>
                <a:gd name="T9" fmla="*/ 2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0" h="44">
                  <a:moveTo>
                    <a:pt x="0" y="26"/>
                  </a:moveTo>
                  <a:cubicBezTo>
                    <a:pt x="34" y="37"/>
                    <a:pt x="98" y="44"/>
                    <a:pt x="172" y="44"/>
                  </a:cubicBezTo>
                  <a:cubicBezTo>
                    <a:pt x="221" y="44"/>
                    <a:pt x="266" y="41"/>
                    <a:pt x="300" y="35"/>
                  </a:cubicBezTo>
                  <a:cubicBezTo>
                    <a:pt x="173" y="0"/>
                    <a:pt x="173" y="0"/>
                    <a:pt x="173" y="0"/>
                  </a:cubicBezTo>
                  <a:lnTo>
                    <a:pt x="0" y="26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10" name="Freeform 11">
              <a:extLst>
                <a:ext uri="{FF2B5EF4-FFF2-40B4-BE49-F238E27FC236}">
                  <a16:creationId xmlns:a16="http://schemas.microsoft.com/office/drawing/2014/main" xmlns="" id="{B256481A-A814-EF48-9955-5511043FD631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3361" y="3591081"/>
              <a:ext cx="2318671" cy="342355"/>
            </a:xfrm>
            <a:custGeom>
              <a:avLst/>
              <a:gdLst>
                <a:gd name="T0" fmla="*/ 0 w 231"/>
                <a:gd name="T1" fmla="*/ 20 h 34"/>
                <a:gd name="T2" fmla="*/ 132 w 231"/>
                <a:gd name="T3" fmla="*/ 34 h 34"/>
                <a:gd name="T4" fmla="*/ 231 w 231"/>
                <a:gd name="T5" fmla="*/ 27 h 34"/>
                <a:gd name="T6" fmla="*/ 133 w 231"/>
                <a:gd name="T7" fmla="*/ 0 h 34"/>
                <a:gd name="T8" fmla="*/ 0 w 231"/>
                <a:gd name="T9" fmla="*/ 2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1" h="34">
                  <a:moveTo>
                    <a:pt x="0" y="20"/>
                  </a:moveTo>
                  <a:cubicBezTo>
                    <a:pt x="27" y="28"/>
                    <a:pt x="76" y="34"/>
                    <a:pt x="132" y="34"/>
                  </a:cubicBezTo>
                  <a:cubicBezTo>
                    <a:pt x="170" y="34"/>
                    <a:pt x="204" y="31"/>
                    <a:pt x="231" y="27"/>
                  </a:cubicBezTo>
                  <a:cubicBezTo>
                    <a:pt x="133" y="0"/>
                    <a:pt x="133" y="0"/>
                    <a:pt x="133" y="0"/>
                  </a:cubicBezTo>
                  <a:lnTo>
                    <a:pt x="0" y="20"/>
                  </a:lnTo>
                  <a:close/>
                </a:path>
              </a:pathLst>
            </a:custGeom>
            <a:solidFill>
              <a:srgbClr val="214E61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11" name="Freeform 12">
              <a:extLst>
                <a:ext uri="{FF2B5EF4-FFF2-40B4-BE49-F238E27FC236}">
                  <a16:creationId xmlns:a16="http://schemas.microsoft.com/office/drawing/2014/main" xmlns="" id="{63B1DCFB-8504-334F-BDAC-47093439D671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5130" y="3591081"/>
              <a:ext cx="1615571" cy="232009"/>
            </a:xfrm>
            <a:custGeom>
              <a:avLst/>
              <a:gdLst>
                <a:gd name="T0" fmla="*/ 161 w 161"/>
                <a:gd name="T1" fmla="*/ 19 h 23"/>
                <a:gd name="T2" fmla="*/ 92 w 161"/>
                <a:gd name="T3" fmla="*/ 23 h 23"/>
                <a:gd name="T4" fmla="*/ 0 w 161"/>
                <a:gd name="T5" fmla="*/ 14 h 23"/>
                <a:gd name="T6" fmla="*/ 93 w 161"/>
                <a:gd name="T7" fmla="*/ 0 h 23"/>
                <a:gd name="T8" fmla="*/ 161 w 161"/>
                <a:gd name="T9" fmla="*/ 19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23">
                  <a:moveTo>
                    <a:pt x="161" y="19"/>
                  </a:moveTo>
                  <a:cubicBezTo>
                    <a:pt x="142" y="21"/>
                    <a:pt x="118" y="23"/>
                    <a:pt x="92" y="23"/>
                  </a:cubicBezTo>
                  <a:cubicBezTo>
                    <a:pt x="54" y="23"/>
                    <a:pt x="20" y="19"/>
                    <a:pt x="0" y="14"/>
                  </a:cubicBezTo>
                  <a:cubicBezTo>
                    <a:pt x="93" y="0"/>
                    <a:pt x="93" y="0"/>
                    <a:pt x="93" y="0"/>
                  </a:cubicBezTo>
                  <a:lnTo>
                    <a:pt x="161" y="1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12" name="Freeform 13">
              <a:extLst>
                <a:ext uri="{FF2B5EF4-FFF2-40B4-BE49-F238E27FC236}">
                  <a16:creationId xmlns:a16="http://schemas.microsoft.com/office/drawing/2014/main" xmlns="" id="{53702E66-ABBA-B844-87EF-359102B6845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6901" y="3591081"/>
              <a:ext cx="912473" cy="130152"/>
            </a:xfrm>
            <a:custGeom>
              <a:avLst/>
              <a:gdLst>
                <a:gd name="T0" fmla="*/ 0 w 91"/>
                <a:gd name="T1" fmla="*/ 8 h 13"/>
                <a:gd name="T2" fmla="*/ 53 w 91"/>
                <a:gd name="T3" fmla="*/ 13 h 13"/>
                <a:gd name="T4" fmla="*/ 91 w 91"/>
                <a:gd name="T5" fmla="*/ 10 h 13"/>
                <a:gd name="T6" fmla="*/ 53 w 91"/>
                <a:gd name="T7" fmla="*/ 0 h 13"/>
                <a:gd name="T8" fmla="*/ 0 w 91"/>
                <a:gd name="T9" fmla="*/ 8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" h="13">
                  <a:moveTo>
                    <a:pt x="0" y="8"/>
                  </a:moveTo>
                  <a:cubicBezTo>
                    <a:pt x="13" y="11"/>
                    <a:pt x="32" y="13"/>
                    <a:pt x="53" y="13"/>
                  </a:cubicBezTo>
                  <a:cubicBezTo>
                    <a:pt x="67" y="13"/>
                    <a:pt x="80" y="12"/>
                    <a:pt x="91" y="10"/>
                  </a:cubicBezTo>
                  <a:cubicBezTo>
                    <a:pt x="53" y="0"/>
                    <a:pt x="53" y="0"/>
                    <a:pt x="53" y="0"/>
                  </a:cubicBezTo>
                  <a:lnTo>
                    <a:pt x="0" y="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13" name="Freeform 14">
              <a:extLst>
                <a:ext uri="{FF2B5EF4-FFF2-40B4-BE49-F238E27FC236}">
                  <a16:creationId xmlns:a16="http://schemas.microsoft.com/office/drawing/2014/main" xmlns="" id="{B40F2DF2-1B5D-E14D-B339-C97218F60E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8826" y="1631739"/>
              <a:ext cx="1274632" cy="2311596"/>
            </a:xfrm>
            <a:custGeom>
              <a:avLst/>
              <a:gdLst>
                <a:gd name="T0" fmla="*/ 0 w 127"/>
                <a:gd name="T1" fmla="*/ 0 h 230"/>
                <a:gd name="T2" fmla="*/ 127 w 127"/>
                <a:gd name="T3" fmla="*/ 230 h 230"/>
                <a:gd name="T4" fmla="*/ 0 w 127"/>
                <a:gd name="T5" fmla="*/ 195 h 230"/>
                <a:gd name="T6" fmla="*/ 0 w 127"/>
                <a:gd name="T7" fmla="*/ 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7" h="230">
                  <a:moveTo>
                    <a:pt x="0" y="0"/>
                  </a:moveTo>
                  <a:cubicBezTo>
                    <a:pt x="67" y="0"/>
                    <a:pt x="127" y="120"/>
                    <a:pt x="127" y="230"/>
                  </a:cubicBezTo>
                  <a:cubicBezTo>
                    <a:pt x="0" y="195"/>
                    <a:pt x="0" y="195"/>
                    <a:pt x="0" y="19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DAD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14" name="Freeform 15">
              <a:extLst>
                <a:ext uri="{FF2B5EF4-FFF2-40B4-BE49-F238E27FC236}">
                  <a16:creationId xmlns:a16="http://schemas.microsoft.com/office/drawing/2014/main" xmlns="" id="{2301C4D8-1F02-A144-AE09-271D0A294E1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8827" y="2063220"/>
              <a:ext cx="983208" cy="1799479"/>
            </a:xfrm>
            <a:custGeom>
              <a:avLst/>
              <a:gdLst>
                <a:gd name="T0" fmla="*/ 0 w 98"/>
                <a:gd name="T1" fmla="*/ 0 h 179"/>
                <a:gd name="T2" fmla="*/ 98 w 98"/>
                <a:gd name="T3" fmla="*/ 179 h 179"/>
                <a:gd name="T4" fmla="*/ 0 w 98"/>
                <a:gd name="T5" fmla="*/ 152 h 179"/>
                <a:gd name="T6" fmla="*/ 0 w 98"/>
                <a:gd name="T7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79">
                  <a:moveTo>
                    <a:pt x="0" y="0"/>
                  </a:moveTo>
                  <a:cubicBezTo>
                    <a:pt x="52" y="0"/>
                    <a:pt x="98" y="94"/>
                    <a:pt x="98" y="179"/>
                  </a:cubicBezTo>
                  <a:cubicBezTo>
                    <a:pt x="0" y="152"/>
                    <a:pt x="0" y="152"/>
                    <a:pt x="0" y="15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14E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15" name="Freeform 16">
              <a:extLst>
                <a:ext uri="{FF2B5EF4-FFF2-40B4-BE49-F238E27FC236}">
                  <a16:creationId xmlns:a16="http://schemas.microsoft.com/office/drawing/2014/main" xmlns="" id="{967AAB80-673D-0E4E-80C1-FCB93C48D08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8827" y="2506017"/>
              <a:ext cx="681879" cy="1276046"/>
            </a:xfrm>
            <a:custGeom>
              <a:avLst/>
              <a:gdLst>
                <a:gd name="T0" fmla="*/ 0 w 68"/>
                <a:gd name="T1" fmla="*/ 0 h 127"/>
                <a:gd name="T2" fmla="*/ 68 w 68"/>
                <a:gd name="T3" fmla="*/ 127 h 127"/>
                <a:gd name="T4" fmla="*/ 0 w 68"/>
                <a:gd name="T5" fmla="*/ 108 h 127"/>
                <a:gd name="T6" fmla="*/ 0 w 68"/>
                <a:gd name="T7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" h="127">
                  <a:moveTo>
                    <a:pt x="0" y="0"/>
                  </a:moveTo>
                  <a:cubicBezTo>
                    <a:pt x="36" y="0"/>
                    <a:pt x="68" y="66"/>
                    <a:pt x="68" y="127"/>
                  </a:cubicBezTo>
                  <a:cubicBezTo>
                    <a:pt x="0" y="108"/>
                    <a:pt x="0" y="108"/>
                    <a:pt x="0" y="10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16" name="Freeform 17">
              <a:extLst>
                <a:ext uri="{FF2B5EF4-FFF2-40B4-BE49-F238E27FC236}">
                  <a16:creationId xmlns:a16="http://schemas.microsoft.com/office/drawing/2014/main" xmlns="" id="{EAC22914-53AC-4644-AFB5-12E97A0EE9F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8823" y="2937494"/>
              <a:ext cx="380550" cy="754028"/>
            </a:xfrm>
            <a:custGeom>
              <a:avLst/>
              <a:gdLst>
                <a:gd name="T0" fmla="*/ 0 w 38"/>
                <a:gd name="T1" fmla="*/ 0 h 75"/>
                <a:gd name="T2" fmla="*/ 38 w 38"/>
                <a:gd name="T3" fmla="*/ 75 h 75"/>
                <a:gd name="T4" fmla="*/ 0 w 38"/>
                <a:gd name="T5" fmla="*/ 65 h 75"/>
                <a:gd name="T6" fmla="*/ 0 w 38"/>
                <a:gd name="T7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75">
                  <a:moveTo>
                    <a:pt x="0" y="0"/>
                  </a:moveTo>
                  <a:cubicBezTo>
                    <a:pt x="21" y="0"/>
                    <a:pt x="38" y="40"/>
                    <a:pt x="38" y="75"/>
                  </a:cubicBezTo>
                  <a:cubicBezTo>
                    <a:pt x="0" y="65"/>
                    <a:pt x="0" y="65"/>
                    <a:pt x="0" y="6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17" name="Oval 6">
              <a:extLst>
                <a:ext uri="{FF2B5EF4-FFF2-40B4-BE49-F238E27FC236}">
                  <a16:creationId xmlns:a16="http://schemas.microsoft.com/office/drawing/2014/main" xmlns="" id="{A3D7ECAF-8D55-4042-BBB8-6DD227B9FB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9551" y="5558730"/>
              <a:ext cx="3927423" cy="654571"/>
            </a:xfrm>
            <a:prstGeom prst="ellipse">
              <a:avLst/>
            </a:prstGeom>
            <a:gradFill rotWithShape="1">
              <a:gsLst>
                <a:gs pos="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 i="1"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8" name="组合 21">
            <a:extLst>
              <a:ext uri="{FF2B5EF4-FFF2-40B4-BE49-F238E27FC236}">
                <a16:creationId xmlns:a16="http://schemas.microsoft.com/office/drawing/2014/main" xmlns="" id="{1AFF1F4B-A5BB-B041-9401-B1D359695C6A}"/>
              </a:ext>
            </a:extLst>
          </p:cNvPr>
          <p:cNvGrpSpPr/>
          <p:nvPr/>
        </p:nvGrpSpPr>
        <p:grpSpPr>
          <a:xfrm>
            <a:off x="4422193" y="1264754"/>
            <a:ext cx="6931607" cy="5129713"/>
            <a:chOff x="4279318" y="1312379"/>
            <a:chExt cx="6931607" cy="5129713"/>
          </a:xfrm>
        </p:grpSpPr>
        <p:grpSp>
          <p:nvGrpSpPr>
            <p:cNvPr id="19" name="组合 22">
              <a:extLst>
                <a:ext uri="{FF2B5EF4-FFF2-40B4-BE49-F238E27FC236}">
                  <a16:creationId xmlns:a16="http://schemas.microsoft.com/office/drawing/2014/main" xmlns="" id="{61227300-BD76-324C-A650-AF7E38526A92}"/>
                </a:ext>
              </a:extLst>
            </p:cNvPr>
            <p:cNvGrpSpPr/>
            <p:nvPr/>
          </p:nvGrpSpPr>
          <p:grpSpPr>
            <a:xfrm>
              <a:off x="4279318" y="5057097"/>
              <a:ext cx="6931607" cy="1384995"/>
              <a:chOff x="4535990" y="4944803"/>
              <a:chExt cx="6931607" cy="1384995"/>
            </a:xfrm>
          </p:grpSpPr>
          <p:grpSp>
            <p:nvGrpSpPr>
              <p:cNvPr id="35" name="组合 38">
                <a:extLst>
                  <a:ext uri="{FF2B5EF4-FFF2-40B4-BE49-F238E27FC236}">
                    <a16:creationId xmlns:a16="http://schemas.microsoft.com/office/drawing/2014/main" xmlns="" id="{7CCF9A3D-2CEC-C543-B683-9504E00067D2}"/>
                  </a:ext>
                </a:extLst>
              </p:cNvPr>
              <p:cNvGrpSpPr/>
              <p:nvPr/>
            </p:nvGrpSpPr>
            <p:grpSpPr>
              <a:xfrm>
                <a:off x="4535990" y="4944803"/>
                <a:ext cx="879846" cy="879844"/>
                <a:chOff x="4535990" y="5306052"/>
                <a:chExt cx="879846" cy="879844"/>
              </a:xfrm>
            </p:grpSpPr>
            <p:sp>
              <p:nvSpPr>
                <p:cNvPr id="37" name="Oval 35">
                  <a:extLst>
                    <a:ext uri="{FF2B5EF4-FFF2-40B4-BE49-F238E27FC236}">
                      <a16:creationId xmlns:a16="http://schemas.microsoft.com/office/drawing/2014/main" xmlns="" id="{42F93127-C3C2-2F41-BCB3-8604B0C144D2}"/>
                    </a:ext>
                  </a:extLst>
                </p:cNvPr>
                <p:cNvSpPr/>
                <p:nvPr/>
              </p:nvSpPr>
              <p:spPr>
                <a:xfrm>
                  <a:off x="4535990" y="5306052"/>
                  <a:ext cx="879846" cy="879844"/>
                </a:xfrm>
                <a:prstGeom prst="ellipse">
                  <a:avLst/>
                </a:prstGeom>
                <a:solidFill>
                  <a:srgbClr val="FDAD46"/>
                </a:solidFill>
                <a:ln w="254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91440" rtlCol="0" anchor="ctr"/>
                <a:lstStyle/>
                <a:p>
                  <a:pPr algn="ctr"/>
                  <a:endParaRPr lang="id-ID" sz="3200" dirty="0">
                    <a:solidFill>
                      <a:srgbClr val="FFFFFF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38" name="AutoShape 22">
                  <a:extLst>
                    <a:ext uri="{FF2B5EF4-FFF2-40B4-BE49-F238E27FC236}">
                      <a16:creationId xmlns:a16="http://schemas.microsoft.com/office/drawing/2014/main" xmlns="" id="{1B225C13-BF30-D045-9DBD-FAE2E0CFEF2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74697" y="5584049"/>
                  <a:ext cx="402432" cy="323850"/>
                </a:xfrm>
                <a:custGeom>
                  <a:avLst/>
                  <a:gdLst>
                    <a:gd name="T0" fmla="*/ 402413 w 21335"/>
                    <a:gd name="T1" fmla="*/ 328839 h 21422"/>
                    <a:gd name="T2" fmla="*/ 402413 w 21335"/>
                    <a:gd name="T3" fmla="*/ 328839 h 21422"/>
                    <a:gd name="T4" fmla="*/ 402413 w 21335"/>
                    <a:gd name="T5" fmla="*/ 328839 h 21422"/>
                    <a:gd name="T6" fmla="*/ 402413 w 21335"/>
                    <a:gd name="T7" fmla="*/ 328839 h 21422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1335" h="21422">
                      <a:moveTo>
                        <a:pt x="19499" y="4188"/>
                      </a:moveTo>
                      <a:lnTo>
                        <a:pt x="17977" y="2290"/>
                      </a:lnTo>
                      <a:cubicBezTo>
                        <a:pt x="17713" y="1961"/>
                        <a:pt x="17284" y="1961"/>
                        <a:pt x="17018" y="2290"/>
                      </a:cubicBezTo>
                      <a:lnTo>
                        <a:pt x="8914" y="12399"/>
                      </a:lnTo>
                      <a:cubicBezTo>
                        <a:pt x="8384" y="13060"/>
                        <a:pt x="7524" y="13060"/>
                        <a:pt x="6996" y="12399"/>
                      </a:cubicBezTo>
                      <a:lnTo>
                        <a:pt x="4317" y="9058"/>
                      </a:lnTo>
                      <a:cubicBezTo>
                        <a:pt x="4051" y="8728"/>
                        <a:pt x="3622" y="8728"/>
                        <a:pt x="3358" y="9058"/>
                      </a:cubicBezTo>
                      <a:lnTo>
                        <a:pt x="1836" y="10956"/>
                      </a:lnTo>
                      <a:cubicBezTo>
                        <a:pt x="1572" y="11286"/>
                        <a:pt x="1572" y="11821"/>
                        <a:pt x="1836" y="12152"/>
                      </a:cubicBezTo>
                      <a:lnTo>
                        <a:pt x="7523" y="19246"/>
                      </a:lnTo>
                      <a:cubicBezTo>
                        <a:pt x="7788" y="19575"/>
                        <a:pt x="8218" y="19575"/>
                        <a:pt x="8482" y="19246"/>
                      </a:cubicBezTo>
                      <a:lnTo>
                        <a:pt x="10004" y="17348"/>
                      </a:lnTo>
                      <a:cubicBezTo>
                        <a:pt x="10076" y="17257"/>
                        <a:pt x="10125" y="17149"/>
                        <a:pt x="10158" y="17036"/>
                      </a:cubicBezTo>
                      <a:lnTo>
                        <a:pt x="19499" y="5385"/>
                      </a:lnTo>
                      <a:cubicBezTo>
                        <a:pt x="19763" y="5053"/>
                        <a:pt x="19763" y="4518"/>
                        <a:pt x="19499" y="4188"/>
                      </a:cubicBezTo>
                      <a:cubicBezTo>
                        <a:pt x="19499" y="4188"/>
                        <a:pt x="19499" y="4188"/>
                        <a:pt x="19499" y="4188"/>
                      </a:cubicBezTo>
                      <a:close/>
                      <a:moveTo>
                        <a:pt x="20938" y="5983"/>
                      </a:moveTo>
                      <a:lnTo>
                        <a:pt x="8951" y="20934"/>
                      </a:lnTo>
                      <a:cubicBezTo>
                        <a:pt x="8675" y="21278"/>
                        <a:pt x="8314" y="21434"/>
                        <a:pt x="7955" y="21420"/>
                      </a:cubicBezTo>
                      <a:cubicBezTo>
                        <a:pt x="7597" y="21434"/>
                        <a:pt x="7233" y="21278"/>
                        <a:pt x="6958" y="20934"/>
                      </a:cubicBezTo>
                      <a:lnTo>
                        <a:pt x="397" y="12750"/>
                      </a:lnTo>
                      <a:cubicBezTo>
                        <a:pt x="-132" y="12090"/>
                        <a:pt x="-132" y="11019"/>
                        <a:pt x="397" y="10358"/>
                      </a:cubicBezTo>
                      <a:lnTo>
                        <a:pt x="2878" y="7263"/>
                      </a:lnTo>
                      <a:cubicBezTo>
                        <a:pt x="3408" y="6602"/>
                        <a:pt x="4267" y="6602"/>
                        <a:pt x="4797" y="7263"/>
                      </a:cubicBezTo>
                      <a:lnTo>
                        <a:pt x="7955" y="11203"/>
                      </a:lnTo>
                      <a:lnTo>
                        <a:pt x="16538" y="495"/>
                      </a:lnTo>
                      <a:cubicBezTo>
                        <a:pt x="17068" y="-165"/>
                        <a:pt x="17928" y="-165"/>
                        <a:pt x="18458" y="495"/>
                      </a:cubicBezTo>
                      <a:lnTo>
                        <a:pt x="20938" y="3590"/>
                      </a:lnTo>
                      <a:cubicBezTo>
                        <a:pt x="21467" y="4251"/>
                        <a:pt x="21467" y="5322"/>
                        <a:pt x="20938" y="5983"/>
                      </a:cubicBezTo>
                      <a:cubicBezTo>
                        <a:pt x="20938" y="5983"/>
                        <a:pt x="20938" y="5983"/>
                        <a:pt x="20938" y="5983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</p:spPr>
              <p:txBody>
                <a:bodyPr lIns="0" tIns="0" rIns="0" bIns="0" anchor="ctr"/>
                <a:lstStyle/>
                <a:p>
                  <a:endParaRPr lang="id-ID" sz="900" dirty="0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36" name="文本框 39">
                <a:extLst>
                  <a:ext uri="{FF2B5EF4-FFF2-40B4-BE49-F238E27FC236}">
                    <a16:creationId xmlns:a16="http://schemas.microsoft.com/office/drawing/2014/main" xmlns="" id="{C1B9B7D2-A9DF-594D-82F0-E45C9623BD84}"/>
                  </a:ext>
                </a:extLst>
              </p:cNvPr>
              <p:cNvSpPr txBox="1"/>
              <p:nvPr/>
            </p:nvSpPr>
            <p:spPr>
              <a:xfrm>
                <a:off x="5627257" y="4944803"/>
                <a:ext cx="5840340" cy="13849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:r>
                  <a:rPr lang="ru-RU" sz="2800" dirty="0" smtClean="0">
                    <a:latin typeface="Times New Roman" pitchFamily="18" charset="0"/>
                    <a:cs typeface="Times New Roman" pitchFamily="18" charset="0"/>
                  </a:rPr>
                  <a:t>3.  Разработать техническое задание для создания и сопровождения автоматизированной системы. </a:t>
                </a:r>
              </a:p>
            </p:txBody>
          </p:sp>
        </p:grpSp>
        <p:sp>
          <p:nvSpPr>
            <p:cNvPr id="34" name="Shape 97">
              <a:extLst>
                <a:ext uri="{FF2B5EF4-FFF2-40B4-BE49-F238E27FC236}">
                  <a16:creationId xmlns:a16="http://schemas.microsoft.com/office/drawing/2014/main" xmlns="" id="{769E3C25-936A-DF49-A4D2-94432BEAABB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70584" y="2807935"/>
              <a:ext cx="381262" cy="398732"/>
            </a:xfrm>
            <a:custGeom>
              <a:avLst/>
              <a:gdLst>
                <a:gd name="T0" fmla="*/ 59232377 w 21600"/>
                <a:gd name="T1" fmla="*/ 67792521 h 21600"/>
                <a:gd name="T2" fmla="*/ 59232377 w 21600"/>
                <a:gd name="T3" fmla="*/ 67792521 h 21600"/>
                <a:gd name="T4" fmla="*/ 59232377 w 21600"/>
                <a:gd name="T5" fmla="*/ 67792521 h 21600"/>
                <a:gd name="T6" fmla="*/ 59232377 w 21600"/>
                <a:gd name="T7" fmla="*/ 67792521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 extrusionOk="0">
                  <a:moveTo>
                    <a:pt x="21600" y="15020"/>
                  </a:moveTo>
                  <a:lnTo>
                    <a:pt x="21600" y="12986"/>
                  </a:lnTo>
                  <a:lnTo>
                    <a:pt x="12524" y="7618"/>
                  </a:lnTo>
                  <a:lnTo>
                    <a:pt x="12524" y="1645"/>
                  </a:lnTo>
                  <a:cubicBezTo>
                    <a:pt x="12524" y="822"/>
                    <a:pt x="11662" y="0"/>
                    <a:pt x="10800" y="0"/>
                  </a:cubicBezTo>
                  <a:cubicBezTo>
                    <a:pt x="9938" y="0"/>
                    <a:pt x="9076" y="822"/>
                    <a:pt x="9076" y="1645"/>
                  </a:cubicBezTo>
                  <a:lnTo>
                    <a:pt x="9076" y="7618"/>
                  </a:lnTo>
                  <a:lnTo>
                    <a:pt x="0" y="12986"/>
                  </a:lnTo>
                  <a:lnTo>
                    <a:pt x="0" y="15020"/>
                  </a:lnTo>
                  <a:lnTo>
                    <a:pt x="9076" y="12337"/>
                  </a:lnTo>
                  <a:lnTo>
                    <a:pt x="9076" y="18310"/>
                  </a:lnTo>
                  <a:lnTo>
                    <a:pt x="6897" y="19955"/>
                  </a:lnTo>
                  <a:lnTo>
                    <a:pt x="6897" y="21600"/>
                  </a:lnTo>
                  <a:lnTo>
                    <a:pt x="10800" y="20604"/>
                  </a:lnTo>
                  <a:lnTo>
                    <a:pt x="14657" y="21600"/>
                  </a:lnTo>
                  <a:lnTo>
                    <a:pt x="14657" y="19955"/>
                  </a:lnTo>
                  <a:lnTo>
                    <a:pt x="12524" y="18310"/>
                  </a:lnTo>
                  <a:lnTo>
                    <a:pt x="12524" y="12337"/>
                  </a:lnTo>
                  <a:lnTo>
                    <a:pt x="21600" y="15020"/>
                  </a:lnTo>
                </a:path>
              </a:pathLst>
            </a:custGeom>
            <a:solidFill>
              <a:schemeClr val="bg1"/>
            </a:solidFill>
            <a:ln w="12700">
              <a:noFill/>
              <a:miter lim="400000"/>
              <a:headEnd/>
              <a:tailEnd/>
            </a:ln>
          </p:spPr>
          <p:txBody>
            <a:bodyPr lIns="22860" rIns="22860" anchor="ctr"/>
            <a:lstStyle/>
            <a:p>
              <a:endParaRPr lang="ar-IQ" sz="900" dirty="0">
                <a:cs typeface="+mn-ea"/>
                <a:sym typeface="+mn-lt"/>
              </a:endParaRPr>
            </a:p>
          </p:txBody>
        </p:sp>
        <p:grpSp>
          <p:nvGrpSpPr>
            <p:cNvPr id="21" name="组合 24">
              <a:extLst>
                <a:ext uri="{FF2B5EF4-FFF2-40B4-BE49-F238E27FC236}">
                  <a16:creationId xmlns:a16="http://schemas.microsoft.com/office/drawing/2014/main" xmlns="" id="{A039EC44-F0BF-BE40-A4C1-A1ABC36EBF2C}"/>
                </a:ext>
              </a:extLst>
            </p:cNvPr>
            <p:cNvGrpSpPr/>
            <p:nvPr/>
          </p:nvGrpSpPr>
          <p:grpSpPr>
            <a:xfrm>
              <a:off x="4279318" y="1312379"/>
              <a:ext cx="6931607" cy="4070868"/>
              <a:chOff x="4535990" y="1388087"/>
              <a:chExt cx="6931607" cy="4070868"/>
            </a:xfrm>
          </p:grpSpPr>
          <p:grpSp>
            <p:nvGrpSpPr>
              <p:cNvPr id="27" name="组合 30">
                <a:extLst>
                  <a:ext uri="{FF2B5EF4-FFF2-40B4-BE49-F238E27FC236}">
                    <a16:creationId xmlns:a16="http://schemas.microsoft.com/office/drawing/2014/main" xmlns="" id="{2E26223E-41B6-E741-88D0-D26B797FEE49}"/>
                  </a:ext>
                </a:extLst>
              </p:cNvPr>
              <p:cNvGrpSpPr/>
              <p:nvPr/>
            </p:nvGrpSpPr>
            <p:grpSpPr>
              <a:xfrm>
                <a:off x="4535990" y="1388087"/>
                <a:ext cx="879846" cy="879844"/>
                <a:chOff x="4535990" y="1335743"/>
                <a:chExt cx="879846" cy="879844"/>
              </a:xfrm>
            </p:grpSpPr>
            <p:sp>
              <p:nvSpPr>
                <p:cNvPr id="29" name="Oval 37">
                  <a:extLst>
                    <a:ext uri="{FF2B5EF4-FFF2-40B4-BE49-F238E27FC236}">
                      <a16:creationId xmlns:a16="http://schemas.microsoft.com/office/drawing/2014/main" xmlns="" id="{80B91773-78C1-7243-81E1-053E2C3ACAAA}"/>
                    </a:ext>
                  </a:extLst>
                </p:cNvPr>
                <p:cNvSpPr/>
                <p:nvPr/>
              </p:nvSpPr>
              <p:spPr>
                <a:xfrm>
                  <a:off x="4535990" y="1335743"/>
                  <a:ext cx="879846" cy="879844"/>
                </a:xfrm>
                <a:prstGeom prst="ellipse">
                  <a:avLst/>
                </a:prstGeom>
                <a:solidFill>
                  <a:srgbClr val="FDAD46"/>
                </a:solidFill>
                <a:ln w="254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91440" rtlCol="0" anchor="ctr"/>
                <a:lstStyle/>
                <a:p>
                  <a:pPr algn="ctr"/>
                  <a:endParaRPr lang="id-ID" sz="3200" dirty="0">
                    <a:solidFill>
                      <a:srgbClr val="FFFFFF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30" name="AutoShape 31">
                  <a:extLst>
                    <a:ext uri="{FF2B5EF4-FFF2-40B4-BE49-F238E27FC236}">
                      <a16:creationId xmlns:a16="http://schemas.microsoft.com/office/drawing/2014/main" xmlns="" id="{A9B225E5-960B-8A4E-B81B-1F813D6EB84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00098" y="1591118"/>
                  <a:ext cx="351631" cy="369094"/>
                </a:xfrm>
                <a:custGeom>
                  <a:avLst/>
                  <a:gdLst>
                    <a:gd name="T0" fmla="*/ 351631 w 21600"/>
                    <a:gd name="T1" fmla="*/ 379701 h 21294"/>
                    <a:gd name="T2" fmla="*/ 351631 w 21600"/>
                    <a:gd name="T3" fmla="*/ 379701 h 21294"/>
                    <a:gd name="T4" fmla="*/ 351631 w 21600"/>
                    <a:gd name="T5" fmla="*/ 379701 h 21294"/>
                    <a:gd name="T6" fmla="*/ 351631 w 21600"/>
                    <a:gd name="T7" fmla="*/ 379701 h 21294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1600" h="21294">
                      <a:moveTo>
                        <a:pt x="17208" y="15534"/>
                      </a:moveTo>
                      <a:cubicBezTo>
                        <a:pt x="16444" y="15195"/>
                        <a:pt x="14772" y="14720"/>
                        <a:pt x="14081" y="14313"/>
                      </a:cubicBezTo>
                      <a:cubicBezTo>
                        <a:pt x="13635" y="14052"/>
                        <a:pt x="12766" y="13513"/>
                        <a:pt x="12199" y="13160"/>
                      </a:cubicBezTo>
                      <a:lnTo>
                        <a:pt x="12199" y="10830"/>
                      </a:lnTo>
                      <a:cubicBezTo>
                        <a:pt x="12899" y="10258"/>
                        <a:pt x="13439" y="9266"/>
                        <a:pt x="13686" y="8062"/>
                      </a:cubicBezTo>
                      <a:lnTo>
                        <a:pt x="13714" y="8062"/>
                      </a:lnTo>
                      <a:cubicBezTo>
                        <a:pt x="13714" y="8062"/>
                        <a:pt x="13718" y="8053"/>
                        <a:pt x="13718" y="8050"/>
                      </a:cubicBezTo>
                      <a:cubicBezTo>
                        <a:pt x="13727" y="8053"/>
                        <a:pt x="13732" y="8064"/>
                        <a:pt x="13742" y="8067"/>
                      </a:cubicBezTo>
                      <a:cubicBezTo>
                        <a:pt x="14003" y="8131"/>
                        <a:pt x="14324" y="7806"/>
                        <a:pt x="14457" y="7340"/>
                      </a:cubicBezTo>
                      <a:cubicBezTo>
                        <a:pt x="14591" y="6875"/>
                        <a:pt x="14488" y="6445"/>
                        <a:pt x="14227" y="6378"/>
                      </a:cubicBezTo>
                      <a:cubicBezTo>
                        <a:pt x="14213" y="6375"/>
                        <a:pt x="14198" y="6384"/>
                        <a:pt x="14185" y="6383"/>
                      </a:cubicBezTo>
                      <a:cubicBezTo>
                        <a:pt x="14359" y="5487"/>
                        <a:pt x="14452" y="4377"/>
                        <a:pt x="14155" y="3416"/>
                      </a:cubicBezTo>
                      <a:cubicBezTo>
                        <a:pt x="13739" y="2061"/>
                        <a:pt x="13265" y="1811"/>
                        <a:pt x="11866" y="1454"/>
                      </a:cubicBezTo>
                      <a:cubicBezTo>
                        <a:pt x="10468" y="1097"/>
                        <a:pt x="9705" y="1427"/>
                        <a:pt x="9387" y="1564"/>
                      </a:cubicBezTo>
                      <a:cubicBezTo>
                        <a:pt x="9069" y="1701"/>
                        <a:pt x="8720" y="2057"/>
                        <a:pt x="8720" y="2057"/>
                      </a:cubicBezTo>
                      <a:cubicBezTo>
                        <a:pt x="8720" y="2057"/>
                        <a:pt x="8275" y="1811"/>
                        <a:pt x="7734" y="2442"/>
                      </a:cubicBezTo>
                      <a:cubicBezTo>
                        <a:pt x="7193" y="3072"/>
                        <a:pt x="7257" y="3374"/>
                        <a:pt x="7257" y="3731"/>
                      </a:cubicBezTo>
                      <a:cubicBezTo>
                        <a:pt x="7257" y="4819"/>
                        <a:pt x="7352" y="5701"/>
                        <a:pt x="7472" y="6383"/>
                      </a:cubicBezTo>
                      <a:cubicBezTo>
                        <a:pt x="7460" y="6384"/>
                        <a:pt x="7447" y="6375"/>
                        <a:pt x="7434" y="6378"/>
                      </a:cubicBezTo>
                      <a:cubicBezTo>
                        <a:pt x="7173" y="6445"/>
                        <a:pt x="7070" y="6875"/>
                        <a:pt x="7203" y="7340"/>
                      </a:cubicBezTo>
                      <a:cubicBezTo>
                        <a:pt x="7337" y="7806"/>
                        <a:pt x="7659" y="8131"/>
                        <a:pt x="7919" y="8067"/>
                      </a:cubicBezTo>
                      <a:cubicBezTo>
                        <a:pt x="7921" y="8067"/>
                        <a:pt x="7922" y="8064"/>
                        <a:pt x="7924" y="8064"/>
                      </a:cubicBezTo>
                      <a:cubicBezTo>
                        <a:pt x="7936" y="8090"/>
                        <a:pt x="7947" y="8116"/>
                        <a:pt x="7947" y="8116"/>
                      </a:cubicBezTo>
                      <a:lnTo>
                        <a:pt x="8018" y="8114"/>
                      </a:lnTo>
                      <a:cubicBezTo>
                        <a:pt x="8257" y="9231"/>
                        <a:pt x="8747" y="10160"/>
                        <a:pt x="9382" y="10734"/>
                      </a:cubicBezTo>
                      <a:lnTo>
                        <a:pt x="9382" y="13154"/>
                      </a:lnTo>
                      <a:cubicBezTo>
                        <a:pt x="8815" y="13507"/>
                        <a:pt x="7939" y="14051"/>
                        <a:pt x="7491" y="14313"/>
                      </a:cubicBezTo>
                      <a:cubicBezTo>
                        <a:pt x="6801" y="14720"/>
                        <a:pt x="5128" y="15195"/>
                        <a:pt x="4364" y="15534"/>
                      </a:cubicBezTo>
                      <a:cubicBezTo>
                        <a:pt x="3602" y="15872"/>
                        <a:pt x="1565" y="16834"/>
                        <a:pt x="1565" y="18759"/>
                      </a:cubicBezTo>
                      <a:cubicBezTo>
                        <a:pt x="1565" y="18951"/>
                        <a:pt x="1851" y="19101"/>
                        <a:pt x="2302" y="19221"/>
                      </a:cubicBezTo>
                      <a:cubicBezTo>
                        <a:pt x="3192" y="19651"/>
                        <a:pt x="6655" y="19974"/>
                        <a:pt x="10799" y="19974"/>
                      </a:cubicBezTo>
                      <a:cubicBezTo>
                        <a:pt x="15023" y="19974"/>
                        <a:pt x="18545" y="19639"/>
                        <a:pt x="19351" y="19196"/>
                      </a:cubicBezTo>
                      <a:cubicBezTo>
                        <a:pt x="19752" y="19079"/>
                        <a:pt x="20007" y="18937"/>
                        <a:pt x="20007" y="18759"/>
                      </a:cubicBezTo>
                      <a:cubicBezTo>
                        <a:pt x="20007" y="16834"/>
                        <a:pt x="17971" y="15872"/>
                        <a:pt x="17208" y="15534"/>
                      </a:cubicBezTo>
                      <a:cubicBezTo>
                        <a:pt x="17208" y="15534"/>
                        <a:pt x="17208" y="15534"/>
                        <a:pt x="17208" y="15534"/>
                      </a:cubicBezTo>
                      <a:close/>
                      <a:moveTo>
                        <a:pt x="10801" y="21294"/>
                      </a:moveTo>
                      <a:cubicBezTo>
                        <a:pt x="4835" y="21294"/>
                        <a:pt x="0" y="20334"/>
                        <a:pt x="0" y="19047"/>
                      </a:cubicBezTo>
                      <a:cubicBezTo>
                        <a:pt x="0" y="19042"/>
                        <a:pt x="1" y="19039"/>
                        <a:pt x="1" y="19035"/>
                      </a:cubicBezTo>
                      <a:cubicBezTo>
                        <a:pt x="1" y="19035"/>
                        <a:pt x="0" y="19033"/>
                        <a:pt x="0" y="19032"/>
                      </a:cubicBezTo>
                      <a:cubicBezTo>
                        <a:pt x="0" y="16644"/>
                        <a:pt x="1977" y="14936"/>
                        <a:pt x="2923" y="14515"/>
                      </a:cubicBezTo>
                      <a:cubicBezTo>
                        <a:pt x="3871" y="14096"/>
                        <a:pt x="5947" y="13507"/>
                        <a:pt x="6803" y="13002"/>
                      </a:cubicBezTo>
                      <a:cubicBezTo>
                        <a:pt x="7660" y="12497"/>
                        <a:pt x="7941" y="12287"/>
                        <a:pt x="7941" y="12287"/>
                      </a:cubicBezTo>
                      <a:cubicBezTo>
                        <a:pt x="7941" y="12287"/>
                        <a:pt x="7947" y="12352"/>
                        <a:pt x="7967" y="12457"/>
                      </a:cubicBezTo>
                      <a:lnTo>
                        <a:pt x="7967" y="11388"/>
                      </a:lnTo>
                      <a:cubicBezTo>
                        <a:pt x="7357" y="10637"/>
                        <a:pt x="6893" y="9650"/>
                        <a:pt x="6640" y="8529"/>
                      </a:cubicBezTo>
                      <a:cubicBezTo>
                        <a:pt x="6634" y="8531"/>
                        <a:pt x="6629" y="8538"/>
                        <a:pt x="6622" y="8540"/>
                      </a:cubicBezTo>
                      <a:cubicBezTo>
                        <a:pt x="6214" y="8643"/>
                        <a:pt x="5712" y="8134"/>
                        <a:pt x="5502" y="7405"/>
                      </a:cubicBezTo>
                      <a:cubicBezTo>
                        <a:pt x="5292" y="6677"/>
                        <a:pt x="5455" y="6003"/>
                        <a:pt x="5863" y="5900"/>
                      </a:cubicBezTo>
                      <a:cubicBezTo>
                        <a:pt x="5889" y="5894"/>
                        <a:pt x="5915" y="5908"/>
                        <a:pt x="5942" y="5906"/>
                      </a:cubicBezTo>
                      <a:cubicBezTo>
                        <a:pt x="5876" y="5100"/>
                        <a:pt x="5793" y="4001"/>
                        <a:pt x="5793" y="3667"/>
                      </a:cubicBezTo>
                      <a:cubicBezTo>
                        <a:pt x="5793" y="3121"/>
                        <a:pt x="5702" y="2659"/>
                        <a:pt x="6468" y="1692"/>
                      </a:cubicBezTo>
                      <a:cubicBezTo>
                        <a:pt x="7236" y="724"/>
                        <a:pt x="7867" y="1103"/>
                        <a:pt x="7867" y="1103"/>
                      </a:cubicBezTo>
                      <a:cubicBezTo>
                        <a:pt x="7867" y="1103"/>
                        <a:pt x="8364" y="639"/>
                        <a:pt x="8815" y="429"/>
                      </a:cubicBezTo>
                      <a:cubicBezTo>
                        <a:pt x="9266" y="219"/>
                        <a:pt x="10348" y="-306"/>
                        <a:pt x="12334" y="239"/>
                      </a:cubicBezTo>
                      <a:cubicBezTo>
                        <a:pt x="14318" y="787"/>
                        <a:pt x="15085" y="1018"/>
                        <a:pt x="15582" y="3121"/>
                      </a:cubicBezTo>
                      <a:cubicBezTo>
                        <a:pt x="15867" y="4333"/>
                        <a:pt x="15821" y="5295"/>
                        <a:pt x="15734" y="5903"/>
                      </a:cubicBezTo>
                      <a:cubicBezTo>
                        <a:pt x="15749" y="5905"/>
                        <a:pt x="15765" y="5897"/>
                        <a:pt x="15780" y="5900"/>
                      </a:cubicBezTo>
                      <a:cubicBezTo>
                        <a:pt x="16190" y="6003"/>
                        <a:pt x="16351" y="6677"/>
                        <a:pt x="16141" y="7405"/>
                      </a:cubicBezTo>
                      <a:cubicBezTo>
                        <a:pt x="15936" y="8120"/>
                        <a:pt x="15451" y="8620"/>
                        <a:pt x="15046" y="8541"/>
                      </a:cubicBezTo>
                      <a:cubicBezTo>
                        <a:pt x="14778" y="9720"/>
                        <a:pt x="14280" y="10747"/>
                        <a:pt x="13622" y="11508"/>
                      </a:cubicBezTo>
                      <a:lnTo>
                        <a:pt x="13622" y="12353"/>
                      </a:lnTo>
                      <a:cubicBezTo>
                        <a:pt x="13629" y="12313"/>
                        <a:pt x="13631" y="12287"/>
                        <a:pt x="13631" y="12287"/>
                      </a:cubicBezTo>
                      <a:cubicBezTo>
                        <a:pt x="13631" y="12287"/>
                        <a:pt x="13913" y="12497"/>
                        <a:pt x="14769" y="13002"/>
                      </a:cubicBezTo>
                      <a:cubicBezTo>
                        <a:pt x="15626" y="13507"/>
                        <a:pt x="17702" y="14096"/>
                        <a:pt x="18648" y="14515"/>
                      </a:cubicBezTo>
                      <a:cubicBezTo>
                        <a:pt x="19573" y="14925"/>
                        <a:pt x="21462" y="16564"/>
                        <a:pt x="21557" y="18859"/>
                      </a:cubicBezTo>
                      <a:cubicBezTo>
                        <a:pt x="21580" y="18921"/>
                        <a:pt x="21599" y="18984"/>
                        <a:pt x="21599" y="19047"/>
                      </a:cubicBezTo>
                      <a:cubicBezTo>
                        <a:pt x="21599" y="20334"/>
                        <a:pt x="16764" y="21294"/>
                        <a:pt x="10801" y="21294"/>
                      </a:cubicBezTo>
                      <a:cubicBezTo>
                        <a:pt x="10801" y="21294"/>
                        <a:pt x="10801" y="21294"/>
                        <a:pt x="10801" y="21294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</p:spPr>
              <p:txBody>
                <a:bodyPr lIns="0" tIns="0" rIns="0" bIns="0" anchor="ctr"/>
                <a:lstStyle/>
                <a:p>
                  <a:endParaRPr lang="id-ID" sz="900" dirty="0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28" name="文本框 31">
                <a:extLst>
                  <a:ext uri="{FF2B5EF4-FFF2-40B4-BE49-F238E27FC236}">
                    <a16:creationId xmlns:a16="http://schemas.microsoft.com/office/drawing/2014/main" xmlns="" id="{64969584-EABE-254F-B728-C643E4317BAC}"/>
                  </a:ext>
                </a:extLst>
              </p:cNvPr>
              <p:cNvSpPr txBox="1"/>
              <p:nvPr/>
            </p:nvSpPr>
            <p:spPr>
              <a:xfrm>
                <a:off x="5627256" y="2411967"/>
                <a:ext cx="5840341" cy="304698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:r>
                  <a:rPr lang="ru-RU" sz="2800" dirty="0" smtClean="0">
                    <a:latin typeface="Times New Roman" pitchFamily="18" charset="0"/>
                    <a:cs typeface="Times New Roman" pitchFamily="18" charset="0"/>
                  </a:rPr>
                  <a:t>2.  Проанализировать потребности в </a:t>
                </a:r>
                <a:r>
                  <a:rPr lang="ru-RU" sz="2800" dirty="0" err="1" smtClean="0">
                    <a:latin typeface="Times New Roman" pitchFamily="18" charset="0"/>
                    <a:cs typeface="Times New Roman" pitchFamily="18" charset="0"/>
                  </a:rPr>
                  <a:t>ИТ-услугах</a:t>
                </a:r>
                <a:r>
                  <a:rPr lang="ru-RU" sz="2800" dirty="0" smtClean="0">
                    <a:latin typeface="Times New Roman" pitchFamily="18" charset="0"/>
                    <a:cs typeface="Times New Roman" pitchFamily="18" charset="0"/>
                  </a:rPr>
                  <a:t> (оценка текущей ситуации в ГБПОУ БПК (Выявить основные проблемы препятствия в развитии </a:t>
                </a:r>
                <a:r>
                  <a:rPr lang="ru-RU" sz="2800" dirty="0" err="1" smtClean="0">
                    <a:latin typeface="Times New Roman" pitchFamily="18" charset="0"/>
                    <a:cs typeface="Times New Roman" pitchFamily="18" charset="0"/>
                  </a:rPr>
                  <a:t>ИТ-услуг</a:t>
                </a:r>
                <a:r>
                  <a:rPr lang="ru-RU" sz="2800" dirty="0" smtClean="0">
                    <a:latin typeface="Times New Roman" pitchFamily="18" charset="0"/>
                    <a:cs typeface="Times New Roman" pitchFamily="18" charset="0"/>
                  </a:rPr>
                  <a:t> в образовательной деятельности.)</a:t>
                </a:r>
              </a:p>
              <a:p>
                <a:pPr algn="just" hangingPunct="0">
                  <a:lnSpc>
                    <a:spcPct val="150000"/>
                  </a:lnSpc>
                  <a:defRPr/>
                </a:pPr>
                <a:r>
                  <a:rPr lang="en-US" altLang="zh-CN" sz="16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rPr>
                  <a:t>.</a:t>
                </a:r>
                <a:endPara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22" name="组合 25">
              <a:extLst>
                <a:ext uri="{FF2B5EF4-FFF2-40B4-BE49-F238E27FC236}">
                  <a16:creationId xmlns:a16="http://schemas.microsoft.com/office/drawing/2014/main" xmlns="" id="{B98D0EB6-3C34-F04B-AE98-1C580DA64E2E}"/>
                </a:ext>
              </a:extLst>
            </p:cNvPr>
            <p:cNvGrpSpPr/>
            <p:nvPr/>
          </p:nvGrpSpPr>
          <p:grpSpPr>
            <a:xfrm>
              <a:off x="4279318" y="1312379"/>
              <a:ext cx="6590613" cy="2683604"/>
              <a:chOff x="4535990" y="1504883"/>
              <a:chExt cx="6590613" cy="2683604"/>
            </a:xfrm>
          </p:grpSpPr>
          <p:grpSp>
            <p:nvGrpSpPr>
              <p:cNvPr id="23" name="组合 26">
                <a:extLst>
                  <a:ext uri="{FF2B5EF4-FFF2-40B4-BE49-F238E27FC236}">
                    <a16:creationId xmlns:a16="http://schemas.microsoft.com/office/drawing/2014/main" xmlns="" id="{B0D58950-4988-C749-83FF-6424E1FD5259}"/>
                  </a:ext>
                </a:extLst>
              </p:cNvPr>
              <p:cNvGrpSpPr/>
              <p:nvPr/>
            </p:nvGrpSpPr>
            <p:grpSpPr>
              <a:xfrm>
                <a:off x="4535990" y="3308643"/>
                <a:ext cx="879846" cy="879844"/>
                <a:chOff x="4535990" y="3026710"/>
                <a:chExt cx="879846" cy="879844"/>
              </a:xfrm>
            </p:grpSpPr>
            <p:sp>
              <p:nvSpPr>
                <p:cNvPr id="25" name="Oval 34">
                  <a:extLst>
                    <a:ext uri="{FF2B5EF4-FFF2-40B4-BE49-F238E27FC236}">
                      <a16:creationId xmlns:a16="http://schemas.microsoft.com/office/drawing/2014/main" xmlns="" id="{960D7888-D74D-E94B-ADEC-4F8A00A011C2}"/>
                    </a:ext>
                  </a:extLst>
                </p:cNvPr>
                <p:cNvSpPr/>
                <p:nvPr/>
              </p:nvSpPr>
              <p:spPr>
                <a:xfrm>
                  <a:off x="4535990" y="3026710"/>
                  <a:ext cx="879846" cy="879844"/>
                </a:xfrm>
                <a:prstGeom prst="ellipse">
                  <a:avLst/>
                </a:prstGeom>
                <a:solidFill>
                  <a:srgbClr val="214E61"/>
                </a:solidFill>
                <a:ln w="254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91440" rtlCol="0" anchor="ctr"/>
                <a:lstStyle/>
                <a:p>
                  <a:pPr algn="ctr"/>
                  <a:endParaRPr lang="id-ID" sz="3200" dirty="0">
                    <a:solidFill>
                      <a:srgbClr val="FFFFFF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6" name="AutoShape 21">
                  <a:extLst>
                    <a:ext uri="{FF2B5EF4-FFF2-40B4-BE49-F238E27FC236}">
                      <a16:creationId xmlns:a16="http://schemas.microsoft.com/office/drawing/2014/main" xmlns="" id="{CC25862D-2953-EE48-85DE-BC132C6D089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84222" y="3274941"/>
                  <a:ext cx="383382" cy="383382"/>
                </a:xfrm>
                <a:custGeom>
                  <a:avLst/>
                  <a:gdLst>
                    <a:gd name="T0" fmla="*/ 383382 w 21468"/>
                    <a:gd name="T1" fmla="*/ 383382 h 21468"/>
                    <a:gd name="T2" fmla="*/ 383382 w 21468"/>
                    <a:gd name="T3" fmla="*/ 383382 h 21468"/>
                    <a:gd name="T4" fmla="*/ 383382 w 21468"/>
                    <a:gd name="T5" fmla="*/ 383382 h 21468"/>
                    <a:gd name="T6" fmla="*/ 383382 w 21468"/>
                    <a:gd name="T7" fmla="*/ 383382 h 21468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1468" h="21468">
                      <a:moveTo>
                        <a:pt x="13411" y="8795"/>
                      </a:moveTo>
                      <a:cubicBezTo>
                        <a:pt x="13406" y="6254"/>
                        <a:pt x="11344" y="4193"/>
                        <a:pt x="8803" y="4193"/>
                      </a:cubicBezTo>
                      <a:cubicBezTo>
                        <a:pt x="8799" y="4193"/>
                        <a:pt x="8796" y="4195"/>
                        <a:pt x="8793" y="4195"/>
                      </a:cubicBezTo>
                      <a:lnTo>
                        <a:pt x="8793" y="3374"/>
                      </a:lnTo>
                      <a:cubicBezTo>
                        <a:pt x="8796" y="3374"/>
                        <a:pt x="8799" y="3374"/>
                        <a:pt x="8801" y="3374"/>
                      </a:cubicBezTo>
                      <a:cubicBezTo>
                        <a:pt x="11797" y="3374"/>
                        <a:pt x="14225" y="5800"/>
                        <a:pt x="14230" y="8795"/>
                      </a:cubicBezTo>
                      <a:lnTo>
                        <a:pt x="13411" y="8795"/>
                      </a:lnTo>
                      <a:cubicBezTo>
                        <a:pt x="13411" y="8795"/>
                        <a:pt x="13411" y="8795"/>
                        <a:pt x="13411" y="8795"/>
                      </a:cubicBezTo>
                      <a:close/>
                      <a:moveTo>
                        <a:pt x="16168" y="8801"/>
                      </a:moveTo>
                      <a:cubicBezTo>
                        <a:pt x="16168" y="4732"/>
                        <a:pt x="12870" y="1435"/>
                        <a:pt x="8801" y="1435"/>
                      </a:cubicBezTo>
                      <a:cubicBezTo>
                        <a:pt x="4732" y="1435"/>
                        <a:pt x="1433" y="4732"/>
                        <a:pt x="1433" y="8801"/>
                      </a:cubicBezTo>
                      <a:cubicBezTo>
                        <a:pt x="1433" y="12870"/>
                        <a:pt x="4732" y="16170"/>
                        <a:pt x="8801" y="16170"/>
                      </a:cubicBezTo>
                      <a:cubicBezTo>
                        <a:pt x="10582" y="16170"/>
                        <a:pt x="12215" y="15536"/>
                        <a:pt x="13489" y="14486"/>
                      </a:cubicBezTo>
                      <a:lnTo>
                        <a:pt x="18719" y="19714"/>
                      </a:lnTo>
                      <a:cubicBezTo>
                        <a:pt x="18981" y="19977"/>
                        <a:pt x="19408" y="19977"/>
                        <a:pt x="19672" y="19714"/>
                      </a:cubicBezTo>
                      <a:cubicBezTo>
                        <a:pt x="19935" y="19452"/>
                        <a:pt x="19935" y="19024"/>
                        <a:pt x="19672" y="18761"/>
                      </a:cubicBezTo>
                      <a:lnTo>
                        <a:pt x="14445" y="13534"/>
                      </a:lnTo>
                      <a:cubicBezTo>
                        <a:pt x="15519" y="12254"/>
                        <a:pt x="16168" y="10603"/>
                        <a:pt x="16168" y="8801"/>
                      </a:cubicBezTo>
                      <a:cubicBezTo>
                        <a:pt x="16168" y="8801"/>
                        <a:pt x="16168" y="8801"/>
                        <a:pt x="16168" y="8801"/>
                      </a:cubicBezTo>
                      <a:close/>
                      <a:moveTo>
                        <a:pt x="21073" y="18164"/>
                      </a:moveTo>
                      <a:cubicBezTo>
                        <a:pt x="21600" y="18690"/>
                        <a:pt x="21600" y="19544"/>
                        <a:pt x="21073" y="20071"/>
                      </a:cubicBezTo>
                      <a:lnTo>
                        <a:pt x="20071" y="21073"/>
                      </a:lnTo>
                      <a:cubicBezTo>
                        <a:pt x="19544" y="21600"/>
                        <a:pt x="18690" y="21600"/>
                        <a:pt x="18164" y="21073"/>
                      </a:cubicBezTo>
                      <a:lnTo>
                        <a:pt x="13651" y="16560"/>
                      </a:lnTo>
                      <a:cubicBezTo>
                        <a:pt x="13562" y="16473"/>
                        <a:pt x="13511" y="16365"/>
                        <a:pt x="13453" y="16262"/>
                      </a:cubicBezTo>
                      <a:cubicBezTo>
                        <a:pt x="12102" y="17106"/>
                        <a:pt x="10511" y="17601"/>
                        <a:pt x="8799" y="17601"/>
                      </a:cubicBezTo>
                      <a:cubicBezTo>
                        <a:pt x="3940" y="17601"/>
                        <a:pt x="0" y="13662"/>
                        <a:pt x="0" y="8801"/>
                      </a:cubicBezTo>
                      <a:cubicBezTo>
                        <a:pt x="0" y="3940"/>
                        <a:pt x="3940" y="0"/>
                        <a:pt x="8799" y="0"/>
                      </a:cubicBezTo>
                      <a:cubicBezTo>
                        <a:pt x="13660" y="0"/>
                        <a:pt x="17601" y="3940"/>
                        <a:pt x="17601" y="8801"/>
                      </a:cubicBezTo>
                      <a:cubicBezTo>
                        <a:pt x="17601" y="10511"/>
                        <a:pt x="17106" y="12103"/>
                        <a:pt x="16261" y="13453"/>
                      </a:cubicBezTo>
                      <a:cubicBezTo>
                        <a:pt x="16365" y="13512"/>
                        <a:pt x="16471" y="13564"/>
                        <a:pt x="16560" y="13651"/>
                      </a:cubicBezTo>
                      <a:lnTo>
                        <a:pt x="21073" y="18164"/>
                      </a:lnTo>
                      <a:cubicBezTo>
                        <a:pt x="21073" y="18164"/>
                        <a:pt x="21073" y="18164"/>
                        <a:pt x="21073" y="18164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</p:spPr>
              <p:txBody>
                <a:bodyPr lIns="0" tIns="0" rIns="0" bIns="0" anchor="ctr"/>
                <a:lstStyle/>
                <a:p>
                  <a:endParaRPr lang="id-ID" sz="900" dirty="0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24" name="文本框 27">
                <a:extLst>
                  <a:ext uri="{FF2B5EF4-FFF2-40B4-BE49-F238E27FC236}">
                    <a16:creationId xmlns:a16="http://schemas.microsoft.com/office/drawing/2014/main" xmlns="" id="{B9AEDF3C-2488-F44A-9616-E10803BEB0D6}"/>
                  </a:ext>
                </a:extLst>
              </p:cNvPr>
              <p:cNvSpPr txBox="1"/>
              <p:nvPr/>
            </p:nvSpPr>
            <p:spPr>
              <a:xfrm>
                <a:off x="5579180" y="1504883"/>
                <a:ext cx="5547423" cy="9541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:r>
                  <a:rPr lang="ru-RU" sz="2800" dirty="0" smtClean="0">
                    <a:latin typeface="Times New Roman" pitchFamily="18" charset="0"/>
                    <a:cs typeface="Times New Roman" pitchFamily="18" charset="0"/>
                  </a:rPr>
                  <a:t>1.  Изучить существующие модели оказания информационных услуг.</a:t>
                </a:r>
              </a:p>
            </p:txBody>
          </p:sp>
        </p:grpSp>
      </p:grpSp>
      <p:sp>
        <p:nvSpPr>
          <p:cNvPr id="39" name="Прямоугольник 38"/>
          <p:cNvSpPr/>
          <p:nvPr/>
        </p:nvSpPr>
        <p:spPr>
          <a:xfrm>
            <a:off x="872426" y="42367"/>
            <a:ext cx="3813874" cy="116955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ru-RU" sz="7000" b="1" dirty="0" smtClean="0">
                <a:latin typeface="Times New Roman" pitchFamily="18" charset="0"/>
                <a:cs typeface="Times New Roman" pitchFamily="18" charset="0"/>
              </a:rPr>
              <a:t>Задачи</a:t>
            </a:r>
            <a:endParaRPr lang="ru-RU" sz="7000" dirty="0"/>
          </a:p>
        </p:txBody>
      </p:sp>
    </p:spTree>
    <p:extLst>
      <p:ext uri="{BB962C8B-B14F-4D97-AF65-F5344CB8AC3E}">
        <p14:creationId xmlns:p14="http://schemas.microsoft.com/office/powerpoint/2010/main" xmlns="" val="23634588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2\Desktop\для курсовой\Снимок экрана 2025-04-04 10172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1927" y="4764940"/>
            <a:ext cx="2685936" cy="19679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5B0688C8-593F-E643-817E-F2B897125A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8087" y="655002"/>
            <a:ext cx="10775713" cy="579755"/>
          </a:xfrm>
        </p:spPr>
        <p:txBody>
          <a:bodyPr>
            <a:noAutofit/>
          </a:bodyPr>
          <a:lstStyle/>
          <a:p>
            <a:r>
              <a:rPr lang="ba-RU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Существующие модели оказания информационных услуг</a:t>
            </a:r>
            <a:endParaRPr lang="x-none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Graphic 45">
            <a:extLst>
              <a:ext uri="{FF2B5EF4-FFF2-40B4-BE49-F238E27FC236}">
                <a16:creationId xmlns:a16="http://schemas.microsoft.com/office/drawing/2014/main" xmlns="" id="{FFC75991-735B-7B4B-88E5-35BDC0F6D5CA}"/>
              </a:ext>
            </a:extLst>
          </p:cNvPr>
          <p:cNvGrpSpPr/>
          <p:nvPr/>
        </p:nvGrpSpPr>
        <p:grpSpPr>
          <a:xfrm>
            <a:off x="4171069" y="4735593"/>
            <a:ext cx="2409001" cy="1965639"/>
            <a:chOff x="1965797" y="2528498"/>
            <a:chExt cx="2172496" cy="1831080"/>
          </a:xfrm>
          <a:solidFill>
            <a:schemeClr val="accent1"/>
          </a:solidFill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xmlns="" id="{C3208F1B-A8D5-6749-888A-CDD95613C30B}"/>
                </a:ext>
              </a:extLst>
            </p:cNvPr>
            <p:cNvSpPr/>
            <p:nvPr/>
          </p:nvSpPr>
          <p:spPr>
            <a:xfrm>
              <a:off x="3000813" y="2528498"/>
              <a:ext cx="1136356" cy="1808998"/>
            </a:xfrm>
            <a:custGeom>
              <a:avLst/>
              <a:gdLst>
                <a:gd name="connsiteX0" fmla="*/ 1127628 w 1136356"/>
                <a:gd name="connsiteY0" fmla="*/ 671962 h 1808998"/>
                <a:gd name="connsiteX1" fmla="*/ 1015351 w 1136356"/>
                <a:gd name="connsiteY1" fmla="*/ 617607 h 1808998"/>
                <a:gd name="connsiteX2" fmla="*/ 995308 w 1136356"/>
                <a:gd name="connsiteY2" fmla="*/ 623383 h 1808998"/>
                <a:gd name="connsiteX3" fmla="*/ 953862 w 1136356"/>
                <a:gd name="connsiteY3" fmla="*/ 695573 h 1808998"/>
                <a:gd name="connsiteX4" fmla="*/ 846341 w 1136356"/>
                <a:gd name="connsiteY4" fmla="*/ 882418 h 1808998"/>
                <a:gd name="connsiteX5" fmla="*/ 833093 w 1136356"/>
                <a:gd name="connsiteY5" fmla="*/ 885305 h 1808998"/>
                <a:gd name="connsiteX6" fmla="*/ 778228 w 1136356"/>
                <a:gd name="connsiteY6" fmla="*/ 844029 h 1808998"/>
                <a:gd name="connsiteX7" fmla="*/ 725062 w 1136356"/>
                <a:gd name="connsiteY7" fmla="*/ 830441 h 1808998"/>
                <a:gd name="connsiteX8" fmla="*/ 715041 w 1136356"/>
                <a:gd name="connsiteY8" fmla="*/ 830271 h 1808998"/>
                <a:gd name="connsiteX9" fmla="*/ 698564 w 1136356"/>
                <a:gd name="connsiteY9" fmla="*/ 831120 h 1808998"/>
                <a:gd name="connsiteX10" fmla="*/ 680559 w 1136356"/>
                <a:gd name="connsiteY10" fmla="*/ 834687 h 1808998"/>
                <a:gd name="connsiteX11" fmla="*/ 614654 w 1136356"/>
                <a:gd name="connsiteY11" fmla="*/ 823137 h 1808998"/>
                <a:gd name="connsiteX12" fmla="*/ 606671 w 1136356"/>
                <a:gd name="connsiteY12" fmla="*/ 818551 h 1808998"/>
                <a:gd name="connsiteX13" fmla="*/ 584929 w 1136356"/>
                <a:gd name="connsiteY13" fmla="*/ 808189 h 1808998"/>
                <a:gd name="connsiteX14" fmla="*/ 552146 w 1136356"/>
                <a:gd name="connsiteY14" fmla="*/ 796639 h 1808998"/>
                <a:gd name="connsiteX15" fmla="*/ 545351 w 1136356"/>
                <a:gd name="connsiteY15" fmla="*/ 790524 h 1808998"/>
                <a:gd name="connsiteX16" fmla="*/ 499490 w 1136356"/>
                <a:gd name="connsiteY16" fmla="*/ 772689 h 1808998"/>
                <a:gd name="connsiteX17" fmla="*/ 475709 w 1136356"/>
                <a:gd name="connsiteY17" fmla="*/ 765555 h 1808998"/>
                <a:gd name="connsiteX18" fmla="*/ 449381 w 1136356"/>
                <a:gd name="connsiteY18" fmla="*/ 751796 h 1808998"/>
                <a:gd name="connsiteX19" fmla="*/ 440209 w 1136356"/>
                <a:gd name="connsiteY19" fmla="*/ 741944 h 1808998"/>
                <a:gd name="connsiteX20" fmla="*/ 428319 w 1136356"/>
                <a:gd name="connsiteY20" fmla="*/ 728865 h 1808998"/>
                <a:gd name="connsiteX21" fmla="*/ 418127 w 1136356"/>
                <a:gd name="connsiteY21" fmla="*/ 727846 h 1808998"/>
                <a:gd name="connsiteX22" fmla="*/ 406916 w 1136356"/>
                <a:gd name="connsiteY22" fmla="*/ 710520 h 1808998"/>
                <a:gd name="connsiteX23" fmla="*/ 413541 w 1136356"/>
                <a:gd name="connsiteY23" fmla="*/ 692175 h 1808998"/>
                <a:gd name="connsiteX24" fmla="*/ 421354 w 1136356"/>
                <a:gd name="connsiteY24" fmla="*/ 662620 h 1808998"/>
                <a:gd name="connsiteX25" fmla="*/ 419656 w 1136356"/>
                <a:gd name="connsiteY25" fmla="*/ 616928 h 1808998"/>
                <a:gd name="connsiteX26" fmla="*/ 403349 w 1136356"/>
                <a:gd name="connsiteY26" fmla="*/ 577011 h 1808998"/>
                <a:gd name="connsiteX27" fmla="*/ 389081 w 1136356"/>
                <a:gd name="connsiteY27" fmla="*/ 534376 h 1808998"/>
                <a:gd name="connsiteX28" fmla="*/ 367849 w 1136356"/>
                <a:gd name="connsiteY28" fmla="*/ 467452 h 1808998"/>
                <a:gd name="connsiteX29" fmla="*/ 373794 w 1136356"/>
                <a:gd name="connsiteY29" fmla="*/ 432631 h 1808998"/>
                <a:gd name="connsiteX30" fmla="*/ 376681 w 1136356"/>
                <a:gd name="connsiteY30" fmla="*/ 426516 h 1808998"/>
                <a:gd name="connsiteX31" fmla="*/ 372265 w 1136356"/>
                <a:gd name="connsiteY31" fmla="*/ 406812 h 1808998"/>
                <a:gd name="connsiteX32" fmla="*/ 350693 w 1136356"/>
                <a:gd name="connsiteY32" fmla="*/ 385240 h 1808998"/>
                <a:gd name="connsiteX33" fmla="*/ 351542 w 1136356"/>
                <a:gd name="connsiteY33" fmla="*/ 370123 h 1808998"/>
                <a:gd name="connsiteX34" fmla="*/ 370736 w 1136356"/>
                <a:gd name="connsiteY34" fmla="*/ 368764 h 1808998"/>
                <a:gd name="connsiteX35" fmla="*/ 400292 w 1136356"/>
                <a:gd name="connsiteY35" fmla="*/ 383542 h 1808998"/>
                <a:gd name="connsiteX36" fmla="*/ 430697 w 1136356"/>
                <a:gd name="connsiteY36" fmla="*/ 370972 h 1808998"/>
                <a:gd name="connsiteX37" fmla="*/ 444795 w 1136356"/>
                <a:gd name="connsiteY37" fmla="*/ 357383 h 1808998"/>
                <a:gd name="connsiteX38" fmla="*/ 468915 w 1136356"/>
                <a:gd name="connsiteY38" fmla="*/ 338529 h 1808998"/>
                <a:gd name="connsiteX39" fmla="*/ 470444 w 1136356"/>
                <a:gd name="connsiteY39" fmla="*/ 334622 h 1808998"/>
                <a:gd name="connsiteX40" fmla="*/ 485901 w 1136356"/>
                <a:gd name="connsiteY40" fmla="*/ 322732 h 1808998"/>
                <a:gd name="connsiteX41" fmla="*/ 506114 w 1136356"/>
                <a:gd name="connsiteY41" fmla="*/ 302689 h 1808998"/>
                <a:gd name="connsiteX42" fmla="*/ 503566 w 1136356"/>
                <a:gd name="connsiteY42" fmla="*/ 264640 h 1808998"/>
                <a:gd name="connsiteX43" fmla="*/ 510700 w 1136356"/>
                <a:gd name="connsiteY43" fmla="*/ 231518 h 1808998"/>
                <a:gd name="connsiteX44" fmla="*/ 514607 w 1136356"/>
                <a:gd name="connsiteY44" fmla="*/ 220477 h 1808998"/>
                <a:gd name="connsiteX45" fmla="*/ 518344 w 1136356"/>
                <a:gd name="connsiteY45" fmla="*/ 188543 h 1808998"/>
                <a:gd name="connsiteX46" fmla="*/ 532782 w 1136356"/>
                <a:gd name="connsiteY46" fmla="*/ 141153 h 1808998"/>
                <a:gd name="connsiteX47" fmla="*/ 534480 w 1136356"/>
                <a:gd name="connsiteY47" fmla="*/ 131301 h 1808998"/>
                <a:gd name="connsiteX48" fmla="*/ 527686 w 1136356"/>
                <a:gd name="connsiteY48" fmla="*/ 107860 h 1808998"/>
                <a:gd name="connsiteX49" fmla="*/ 498980 w 1136356"/>
                <a:gd name="connsiteY49" fmla="*/ 61829 h 1808998"/>
                <a:gd name="connsiteX50" fmla="*/ 496772 w 1136356"/>
                <a:gd name="connsiteY50" fmla="*/ 59281 h 1808998"/>
                <a:gd name="connsiteX51" fmla="*/ 471293 w 1136356"/>
                <a:gd name="connsiteY51" fmla="*/ 38728 h 1808998"/>
                <a:gd name="connsiteX52" fmla="*/ 445644 w 1136356"/>
                <a:gd name="connsiteY52" fmla="*/ 18345 h 1808998"/>
                <a:gd name="connsiteX53" fmla="*/ 423223 w 1136356"/>
                <a:gd name="connsiteY53" fmla="*/ 5945 h 1808998"/>
                <a:gd name="connsiteX54" fmla="*/ 381777 w 1136356"/>
                <a:gd name="connsiteY54" fmla="*/ 0 h 1808998"/>
                <a:gd name="connsiteX55" fmla="*/ 373284 w 1136356"/>
                <a:gd name="connsiteY55" fmla="*/ 0 h 1808998"/>
                <a:gd name="connsiteX56" fmla="*/ 344918 w 1136356"/>
                <a:gd name="connsiteY56" fmla="*/ 9852 h 1808998"/>
                <a:gd name="connsiteX57" fmla="*/ 300075 w 1136356"/>
                <a:gd name="connsiteY57" fmla="*/ 35161 h 1808998"/>
                <a:gd name="connsiteX58" fmla="*/ 273407 w 1136356"/>
                <a:gd name="connsiteY58" fmla="*/ 71001 h 1808998"/>
                <a:gd name="connsiteX59" fmla="*/ 251156 w 1136356"/>
                <a:gd name="connsiteY59" fmla="*/ 134358 h 1808998"/>
                <a:gd name="connsiteX60" fmla="*/ 243172 w 1136356"/>
                <a:gd name="connsiteY60" fmla="*/ 183618 h 1808998"/>
                <a:gd name="connsiteX61" fmla="*/ 237907 w 1136356"/>
                <a:gd name="connsiteY61" fmla="*/ 235594 h 1808998"/>
                <a:gd name="connsiteX62" fmla="*/ 227375 w 1136356"/>
                <a:gd name="connsiteY62" fmla="*/ 272794 h 1808998"/>
                <a:gd name="connsiteX63" fmla="*/ 214636 w 1136356"/>
                <a:gd name="connsiteY63" fmla="*/ 276530 h 1808998"/>
                <a:gd name="connsiteX64" fmla="*/ 194423 w 1136356"/>
                <a:gd name="connsiteY64" fmla="*/ 286382 h 1808998"/>
                <a:gd name="connsiteX65" fmla="*/ 167925 w 1136356"/>
                <a:gd name="connsiteY65" fmla="*/ 335641 h 1808998"/>
                <a:gd name="connsiteX66" fmla="*/ 153317 w 1136356"/>
                <a:gd name="connsiteY66" fmla="*/ 353307 h 1808998"/>
                <a:gd name="connsiteX67" fmla="*/ 115948 w 1136356"/>
                <a:gd name="connsiteY67" fmla="*/ 403585 h 1808998"/>
                <a:gd name="connsiteX68" fmla="*/ 59045 w 1136356"/>
                <a:gd name="connsiteY68" fmla="*/ 481550 h 1808998"/>
                <a:gd name="connsiteX69" fmla="*/ 49193 w 1136356"/>
                <a:gd name="connsiteY69" fmla="*/ 495139 h 1808998"/>
                <a:gd name="connsiteX70" fmla="*/ 29320 w 1136356"/>
                <a:gd name="connsiteY70" fmla="*/ 577181 h 1808998"/>
                <a:gd name="connsiteX71" fmla="*/ 29320 w 1136356"/>
                <a:gd name="connsiteY71" fmla="*/ 660752 h 1808998"/>
                <a:gd name="connsiteX72" fmla="*/ 25753 w 1136356"/>
                <a:gd name="connsiteY72" fmla="*/ 670264 h 1808998"/>
                <a:gd name="connsiteX73" fmla="*/ 614 w 1136356"/>
                <a:gd name="connsiteY73" fmla="*/ 734131 h 1808998"/>
                <a:gd name="connsiteX74" fmla="*/ 17600 w 1136356"/>
                <a:gd name="connsiteY74" fmla="*/ 818041 h 1808998"/>
                <a:gd name="connsiteX75" fmla="*/ 34416 w 1136356"/>
                <a:gd name="connsiteY75" fmla="*/ 881059 h 1808998"/>
                <a:gd name="connsiteX76" fmla="*/ 53949 w 1136356"/>
                <a:gd name="connsiteY76" fmla="*/ 945435 h 1808998"/>
                <a:gd name="connsiteX77" fmla="*/ 61763 w 1136356"/>
                <a:gd name="connsiteY77" fmla="*/ 982295 h 1808998"/>
                <a:gd name="connsiteX78" fmla="*/ 59894 w 1136356"/>
                <a:gd name="connsiteY78" fmla="*/ 1014398 h 1808998"/>
                <a:gd name="connsiteX79" fmla="*/ 54289 w 1136356"/>
                <a:gd name="connsiteY79" fmla="*/ 1099837 h 1808998"/>
                <a:gd name="connsiteX80" fmla="*/ 79768 w 1136356"/>
                <a:gd name="connsiteY80" fmla="*/ 1170498 h 1808998"/>
                <a:gd name="connsiteX81" fmla="*/ 97943 w 1136356"/>
                <a:gd name="connsiteY81" fmla="*/ 1188673 h 1808998"/>
                <a:gd name="connsiteX82" fmla="*/ 115269 w 1136356"/>
                <a:gd name="connsiteY82" fmla="*/ 1200903 h 1808998"/>
                <a:gd name="connsiteX83" fmla="*/ 140408 w 1136356"/>
                <a:gd name="connsiteY83" fmla="*/ 1210755 h 1808998"/>
                <a:gd name="connsiteX84" fmla="*/ 196801 w 1136356"/>
                <a:gd name="connsiteY84" fmla="*/ 1222985 h 1808998"/>
                <a:gd name="connsiteX85" fmla="*/ 239945 w 1136356"/>
                <a:gd name="connsiteY85" fmla="*/ 1225872 h 1808998"/>
                <a:gd name="connsiteX86" fmla="*/ 259649 w 1136356"/>
                <a:gd name="connsiteY86" fmla="*/ 1242349 h 1808998"/>
                <a:gd name="connsiteX87" fmla="*/ 270690 w 1136356"/>
                <a:gd name="connsiteY87" fmla="*/ 1256787 h 1808998"/>
                <a:gd name="connsiteX88" fmla="*/ 304661 w 1136356"/>
                <a:gd name="connsiteY88" fmla="*/ 1252031 h 1808998"/>
                <a:gd name="connsiteX89" fmla="*/ 314004 w 1136356"/>
                <a:gd name="connsiteY89" fmla="*/ 1237253 h 1808998"/>
                <a:gd name="connsiteX90" fmla="*/ 327762 w 1136356"/>
                <a:gd name="connsiteY90" fmla="*/ 1223494 h 1808998"/>
                <a:gd name="connsiteX91" fmla="*/ 337954 w 1136356"/>
                <a:gd name="connsiteY91" fmla="*/ 1224174 h 1808998"/>
                <a:gd name="connsiteX92" fmla="*/ 344578 w 1136356"/>
                <a:gd name="connsiteY92" fmla="*/ 1229779 h 1808998"/>
                <a:gd name="connsiteX93" fmla="*/ 359016 w 1136356"/>
                <a:gd name="connsiteY93" fmla="*/ 1241500 h 1808998"/>
                <a:gd name="connsiteX94" fmla="*/ 365811 w 1136356"/>
                <a:gd name="connsiteY94" fmla="*/ 1251861 h 1808998"/>
                <a:gd name="connsiteX95" fmla="*/ 353241 w 1136356"/>
                <a:gd name="connsiteY95" fmla="*/ 1261543 h 1808998"/>
                <a:gd name="connsiteX96" fmla="*/ 347636 w 1136356"/>
                <a:gd name="connsiteY96" fmla="*/ 1266639 h 1808998"/>
                <a:gd name="connsiteX97" fmla="*/ 348315 w 1136356"/>
                <a:gd name="connsiteY97" fmla="*/ 1298742 h 1808998"/>
                <a:gd name="connsiteX98" fmla="*/ 348994 w 1136356"/>
                <a:gd name="connsiteY98" fmla="*/ 1315558 h 1808998"/>
                <a:gd name="connsiteX99" fmla="*/ 349504 w 1136356"/>
                <a:gd name="connsiteY99" fmla="*/ 1334582 h 1808998"/>
                <a:gd name="connsiteX100" fmla="*/ 348994 w 1136356"/>
                <a:gd name="connsiteY100" fmla="*/ 1367365 h 1808998"/>
                <a:gd name="connsiteX101" fmla="*/ 349164 w 1136356"/>
                <a:gd name="connsiteY101" fmla="*/ 1383502 h 1808998"/>
                <a:gd name="connsiteX102" fmla="*/ 347975 w 1136356"/>
                <a:gd name="connsiteY102" fmla="*/ 1410679 h 1808998"/>
                <a:gd name="connsiteX103" fmla="*/ 349164 w 1136356"/>
                <a:gd name="connsiteY103" fmla="*/ 1443802 h 1808998"/>
                <a:gd name="connsiteX104" fmla="*/ 346616 w 1136356"/>
                <a:gd name="connsiteY104" fmla="*/ 1497137 h 1808998"/>
                <a:gd name="connsiteX105" fmla="*/ 336255 w 1136356"/>
                <a:gd name="connsiteY105" fmla="*/ 1503932 h 1808998"/>
                <a:gd name="connsiteX106" fmla="*/ 292431 w 1136356"/>
                <a:gd name="connsiteY106" fmla="*/ 1486096 h 1808998"/>
                <a:gd name="connsiteX107" fmla="*/ 216335 w 1136356"/>
                <a:gd name="connsiteY107" fmla="*/ 1454842 h 1808998"/>
                <a:gd name="connsiteX108" fmla="*/ 193743 w 1136356"/>
                <a:gd name="connsiteY108" fmla="*/ 1467922 h 1808998"/>
                <a:gd name="connsiteX109" fmla="*/ 201387 w 1136356"/>
                <a:gd name="connsiteY109" fmla="*/ 1533147 h 1808998"/>
                <a:gd name="connsiteX110" fmla="*/ 203086 w 1136356"/>
                <a:gd name="connsiteY110" fmla="*/ 1537903 h 1808998"/>
                <a:gd name="connsiteX111" fmla="*/ 208012 w 1136356"/>
                <a:gd name="connsiteY111" fmla="*/ 1545037 h 1808998"/>
                <a:gd name="connsiteX112" fmla="*/ 212598 w 1136356"/>
                <a:gd name="connsiteY112" fmla="*/ 1556078 h 1808998"/>
                <a:gd name="connsiteX113" fmla="*/ 205124 w 1136356"/>
                <a:gd name="connsiteY113" fmla="*/ 1561854 h 1808998"/>
                <a:gd name="connsiteX114" fmla="*/ 138369 w 1136356"/>
                <a:gd name="connsiteY114" fmla="*/ 1577650 h 1808998"/>
                <a:gd name="connsiteX115" fmla="*/ 73653 w 1136356"/>
                <a:gd name="connsiteY115" fmla="*/ 1591579 h 1808998"/>
                <a:gd name="connsiteX116" fmla="*/ 54119 w 1136356"/>
                <a:gd name="connsiteY116" fmla="*/ 1608055 h 1808998"/>
                <a:gd name="connsiteX117" fmla="*/ 66009 w 1136356"/>
                <a:gd name="connsiteY117" fmla="*/ 1685001 h 1808998"/>
                <a:gd name="connsiteX118" fmla="*/ 81467 w 1136356"/>
                <a:gd name="connsiteY118" fmla="*/ 1699949 h 1808998"/>
                <a:gd name="connsiteX119" fmla="*/ 115608 w 1136356"/>
                <a:gd name="connsiteY119" fmla="*/ 1695193 h 1808998"/>
                <a:gd name="connsiteX120" fmla="*/ 134123 w 1136356"/>
                <a:gd name="connsiteY120" fmla="*/ 1651199 h 1808998"/>
                <a:gd name="connsiteX121" fmla="*/ 131235 w 1136356"/>
                <a:gd name="connsiteY121" fmla="*/ 1640668 h 1808998"/>
                <a:gd name="connsiteX122" fmla="*/ 137860 w 1136356"/>
                <a:gd name="connsiteY122" fmla="*/ 1626400 h 1808998"/>
                <a:gd name="connsiteX123" fmla="*/ 239775 w 1136356"/>
                <a:gd name="connsiteY123" fmla="*/ 1615529 h 1808998"/>
                <a:gd name="connsiteX124" fmla="*/ 245550 w 1136356"/>
                <a:gd name="connsiteY124" fmla="*/ 1614680 h 1808998"/>
                <a:gd name="connsiteX125" fmla="*/ 265933 w 1136356"/>
                <a:gd name="connsiteY125" fmla="*/ 1608395 h 1808998"/>
                <a:gd name="connsiteX126" fmla="*/ 316042 w 1136356"/>
                <a:gd name="connsiteY126" fmla="*/ 1599902 h 1808998"/>
                <a:gd name="connsiteX127" fmla="*/ 348994 w 1136356"/>
                <a:gd name="connsiteY127" fmla="*/ 1599053 h 1808998"/>
                <a:gd name="connsiteX128" fmla="*/ 364112 w 1136356"/>
                <a:gd name="connsiteY128" fmla="*/ 1612132 h 1808998"/>
                <a:gd name="connsiteX129" fmla="*/ 368528 w 1136356"/>
                <a:gd name="connsiteY129" fmla="*/ 1668015 h 1808998"/>
                <a:gd name="connsiteX130" fmla="*/ 353750 w 1136356"/>
                <a:gd name="connsiteY130" fmla="*/ 1679906 h 1808998"/>
                <a:gd name="connsiteX131" fmla="*/ 345427 w 1136356"/>
                <a:gd name="connsiteY131" fmla="*/ 1685171 h 1808998"/>
                <a:gd name="connsiteX132" fmla="*/ 344578 w 1136356"/>
                <a:gd name="connsiteY132" fmla="*/ 1694513 h 1808998"/>
                <a:gd name="connsiteX133" fmla="*/ 361394 w 1136356"/>
                <a:gd name="connsiteY133" fmla="*/ 1786067 h 1808998"/>
                <a:gd name="connsiteX134" fmla="*/ 372435 w 1136356"/>
                <a:gd name="connsiteY134" fmla="*/ 1798297 h 1808998"/>
                <a:gd name="connsiteX135" fmla="*/ 419995 w 1136356"/>
                <a:gd name="connsiteY135" fmla="*/ 1808998 h 1808998"/>
                <a:gd name="connsiteX136" fmla="*/ 435453 w 1136356"/>
                <a:gd name="connsiteY136" fmla="*/ 1803223 h 1808998"/>
                <a:gd name="connsiteX137" fmla="*/ 456006 w 1136356"/>
                <a:gd name="connsiteY137" fmla="*/ 1753624 h 1808998"/>
                <a:gd name="connsiteX138" fmla="*/ 441568 w 1136356"/>
                <a:gd name="connsiteY138" fmla="*/ 1732562 h 1808998"/>
                <a:gd name="connsiteX139" fmla="*/ 432056 w 1136356"/>
                <a:gd name="connsiteY139" fmla="*/ 1729165 h 1808998"/>
                <a:gd name="connsiteX140" fmla="*/ 417108 w 1136356"/>
                <a:gd name="connsiteY140" fmla="*/ 1711499 h 1808998"/>
                <a:gd name="connsiteX141" fmla="*/ 410653 w 1136356"/>
                <a:gd name="connsiteY141" fmla="*/ 1615869 h 1808998"/>
                <a:gd name="connsiteX142" fmla="*/ 425771 w 1136356"/>
                <a:gd name="connsiteY142" fmla="*/ 1597694 h 1808998"/>
                <a:gd name="connsiteX143" fmla="*/ 475709 w 1136356"/>
                <a:gd name="connsiteY143" fmla="*/ 1599053 h 1808998"/>
                <a:gd name="connsiteX144" fmla="*/ 555713 w 1136356"/>
                <a:gd name="connsiteY144" fmla="*/ 1608395 h 1808998"/>
                <a:gd name="connsiteX145" fmla="*/ 662894 w 1136356"/>
                <a:gd name="connsiteY145" fmla="*/ 1618926 h 1808998"/>
                <a:gd name="connsiteX146" fmla="*/ 671726 w 1136356"/>
                <a:gd name="connsiteY146" fmla="*/ 1630477 h 1808998"/>
                <a:gd name="connsiteX147" fmla="*/ 680389 w 1136356"/>
                <a:gd name="connsiteY147" fmla="*/ 1677188 h 1808998"/>
                <a:gd name="connsiteX148" fmla="*/ 694488 w 1136356"/>
                <a:gd name="connsiteY148" fmla="*/ 1714896 h 1808998"/>
                <a:gd name="connsiteX149" fmla="*/ 733725 w 1136356"/>
                <a:gd name="connsiteY149" fmla="*/ 1752945 h 1808998"/>
                <a:gd name="connsiteX150" fmla="*/ 800140 w 1136356"/>
                <a:gd name="connsiteY150" fmla="*/ 1760758 h 1808998"/>
                <a:gd name="connsiteX151" fmla="*/ 808463 w 1136356"/>
                <a:gd name="connsiteY151" fmla="*/ 1759739 h 1808998"/>
                <a:gd name="connsiteX152" fmla="*/ 825449 w 1136356"/>
                <a:gd name="connsiteY152" fmla="*/ 1757022 h 1808998"/>
                <a:gd name="connsiteX153" fmla="*/ 875217 w 1136356"/>
                <a:gd name="connsiteY153" fmla="*/ 1766873 h 1808998"/>
                <a:gd name="connsiteX154" fmla="*/ 972207 w 1136356"/>
                <a:gd name="connsiteY154" fmla="*/ 1778594 h 1808998"/>
                <a:gd name="connsiteX155" fmla="*/ 1054589 w 1136356"/>
                <a:gd name="connsiteY155" fmla="*/ 1768572 h 1808998"/>
                <a:gd name="connsiteX156" fmla="*/ 1096204 w 1136356"/>
                <a:gd name="connsiteY156" fmla="*/ 1747339 h 1808998"/>
                <a:gd name="connsiteX157" fmla="*/ 1099771 w 1136356"/>
                <a:gd name="connsiteY157" fmla="*/ 1719483 h 1808998"/>
                <a:gd name="connsiteX158" fmla="*/ 1043038 w 1136356"/>
                <a:gd name="connsiteY158" fmla="*/ 1684662 h 1808998"/>
                <a:gd name="connsiteX159" fmla="*/ 1022145 w 1136356"/>
                <a:gd name="connsiteY159" fmla="*/ 1682623 h 1808998"/>
                <a:gd name="connsiteX160" fmla="*/ 1001253 w 1136356"/>
                <a:gd name="connsiteY160" fmla="*/ 1681434 h 1808998"/>
                <a:gd name="connsiteX161" fmla="*/ 995308 w 1136356"/>
                <a:gd name="connsiteY161" fmla="*/ 1680755 h 1808998"/>
                <a:gd name="connsiteX162" fmla="*/ 980870 w 1136356"/>
                <a:gd name="connsiteY162" fmla="*/ 1671243 h 1808998"/>
                <a:gd name="connsiteX163" fmla="*/ 948257 w 1136356"/>
                <a:gd name="connsiteY163" fmla="*/ 1655616 h 1808998"/>
                <a:gd name="connsiteX164" fmla="*/ 945539 w 1136356"/>
                <a:gd name="connsiteY164" fmla="*/ 1651879 h 1808998"/>
                <a:gd name="connsiteX165" fmla="*/ 950295 w 1136356"/>
                <a:gd name="connsiteY165" fmla="*/ 1649331 h 1808998"/>
                <a:gd name="connsiteX166" fmla="*/ 964733 w 1136356"/>
                <a:gd name="connsiteY166" fmla="*/ 1648991 h 1808998"/>
                <a:gd name="connsiteX167" fmla="*/ 1037773 w 1136356"/>
                <a:gd name="connsiteY167" fmla="*/ 1646783 h 1808998"/>
                <a:gd name="connsiteX168" fmla="*/ 1088560 w 1136356"/>
                <a:gd name="connsiteY168" fmla="*/ 1626740 h 1808998"/>
                <a:gd name="connsiteX169" fmla="*/ 1092467 w 1136356"/>
                <a:gd name="connsiteY169" fmla="*/ 1607206 h 1808998"/>
                <a:gd name="connsiteX170" fmla="*/ 1071235 w 1136356"/>
                <a:gd name="connsiteY170" fmla="*/ 1587842 h 1808998"/>
                <a:gd name="connsiteX171" fmla="*/ 1058326 w 1136356"/>
                <a:gd name="connsiteY171" fmla="*/ 1584105 h 1808998"/>
                <a:gd name="connsiteX172" fmla="*/ 1055947 w 1136356"/>
                <a:gd name="connsiteY172" fmla="*/ 1584615 h 1808998"/>
                <a:gd name="connsiteX173" fmla="*/ 1044737 w 1136356"/>
                <a:gd name="connsiteY173" fmla="*/ 1587332 h 1808998"/>
                <a:gd name="connsiteX174" fmla="*/ 1029959 w 1136356"/>
                <a:gd name="connsiteY174" fmla="*/ 1581387 h 1808998"/>
                <a:gd name="connsiteX175" fmla="*/ 1003461 w 1136356"/>
                <a:gd name="connsiteY175" fmla="*/ 1570347 h 1808998"/>
                <a:gd name="connsiteX176" fmla="*/ 994968 w 1136356"/>
                <a:gd name="connsiteY176" fmla="*/ 1561514 h 1808998"/>
                <a:gd name="connsiteX177" fmla="*/ 995987 w 1136356"/>
                <a:gd name="connsiteY177" fmla="*/ 1489324 h 1808998"/>
                <a:gd name="connsiteX178" fmla="*/ 1001253 w 1136356"/>
                <a:gd name="connsiteY178" fmla="*/ 1482360 h 1808998"/>
                <a:gd name="connsiteX179" fmla="*/ 1008047 w 1136356"/>
                <a:gd name="connsiteY179" fmla="*/ 1468941 h 1808998"/>
                <a:gd name="connsiteX180" fmla="*/ 1006519 w 1136356"/>
                <a:gd name="connsiteY180" fmla="*/ 1457220 h 1808998"/>
                <a:gd name="connsiteX181" fmla="*/ 1002442 w 1136356"/>
                <a:gd name="connsiteY181" fmla="*/ 1390296 h 1808998"/>
                <a:gd name="connsiteX182" fmla="*/ 1006519 w 1136356"/>
                <a:gd name="connsiteY182" fmla="*/ 1229439 h 1808998"/>
                <a:gd name="connsiteX183" fmla="*/ 1015691 w 1136356"/>
                <a:gd name="connsiteY183" fmla="*/ 1100856 h 1808998"/>
                <a:gd name="connsiteX184" fmla="*/ 999724 w 1136356"/>
                <a:gd name="connsiteY184" fmla="*/ 1050238 h 1808998"/>
                <a:gd name="connsiteX185" fmla="*/ 992760 w 1136356"/>
                <a:gd name="connsiteY185" fmla="*/ 1032403 h 1808998"/>
                <a:gd name="connsiteX186" fmla="*/ 983248 w 1136356"/>
                <a:gd name="connsiteY186" fmla="*/ 1004037 h 1808998"/>
                <a:gd name="connsiteX187" fmla="*/ 981719 w 1136356"/>
                <a:gd name="connsiteY187" fmla="*/ 990957 h 1808998"/>
                <a:gd name="connsiteX188" fmla="*/ 1133403 w 1136356"/>
                <a:gd name="connsiteY188" fmla="*/ 687759 h 1808998"/>
                <a:gd name="connsiteX189" fmla="*/ 1137819 w 1136356"/>
                <a:gd name="connsiteY189" fmla="*/ 680795 h 1808998"/>
                <a:gd name="connsiteX190" fmla="*/ 1137819 w 1136356"/>
                <a:gd name="connsiteY190" fmla="*/ 679096 h 1808998"/>
                <a:gd name="connsiteX191" fmla="*/ 1127628 w 1136356"/>
                <a:gd name="connsiteY191" fmla="*/ 671962 h 1808998"/>
                <a:gd name="connsiteX192" fmla="*/ 187798 w 1136356"/>
                <a:gd name="connsiteY192" fmla="*/ 1154022 h 1808998"/>
                <a:gd name="connsiteX193" fmla="*/ 143125 w 1136356"/>
                <a:gd name="connsiteY193" fmla="*/ 1155891 h 1808998"/>
                <a:gd name="connsiteX194" fmla="*/ 125630 w 1136356"/>
                <a:gd name="connsiteY194" fmla="*/ 1144000 h 1808998"/>
                <a:gd name="connsiteX195" fmla="*/ 103548 w 1136356"/>
                <a:gd name="connsiteY195" fmla="*/ 1086079 h 1808998"/>
                <a:gd name="connsiteX196" fmla="*/ 103548 w 1136356"/>
                <a:gd name="connsiteY196" fmla="*/ 1069942 h 1808998"/>
                <a:gd name="connsiteX197" fmla="*/ 107795 w 1136356"/>
                <a:gd name="connsiteY197" fmla="*/ 997242 h 1808998"/>
                <a:gd name="connsiteX198" fmla="*/ 120364 w 1136356"/>
                <a:gd name="connsiteY198" fmla="*/ 987051 h 1808998"/>
                <a:gd name="connsiteX199" fmla="*/ 128687 w 1136356"/>
                <a:gd name="connsiteY199" fmla="*/ 997072 h 1808998"/>
                <a:gd name="connsiteX200" fmla="*/ 152128 w 1136356"/>
                <a:gd name="connsiteY200" fmla="*/ 1027817 h 1808998"/>
                <a:gd name="connsiteX201" fmla="*/ 176078 w 1136356"/>
                <a:gd name="connsiteY201" fmla="*/ 1063317 h 1808998"/>
                <a:gd name="connsiteX202" fmla="*/ 176758 w 1136356"/>
                <a:gd name="connsiteY202" fmla="*/ 1066545 h 1808998"/>
                <a:gd name="connsiteX203" fmla="*/ 192215 w 1136356"/>
                <a:gd name="connsiteY203" fmla="*/ 1124636 h 1808998"/>
                <a:gd name="connsiteX204" fmla="*/ 187798 w 1136356"/>
                <a:gd name="connsiteY204" fmla="*/ 1154022 h 1808998"/>
                <a:gd name="connsiteX205" fmla="*/ 795724 w 1136356"/>
                <a:gd name="connsiteY205" fmla="*/ 1195638 h 1808998"/>
                <a:gd name="connsiteX206" fmla="*/ 783663 w 1136356"/>
                <a:gd name="connsiteY206" fmla="*/ 1278699 h 1808998"/>
                <a:gd name="connsiteX207" fmla="*/ 782305 w 1136356"/>
                <a:gd name="connsiteY207" fmla="*/ 1330506 h 1808998"/>
                <a:gd name="connsiteX208" fmla="*/ 772962 w 1136356"/>
                <a:gd name="connsiteY208" fmla="*/ 1370422 h 1808998"/>
                <a:gd name="connsiteX209" fmla="*/ 750201 w 1136356"/>
                <a:gd name="connsiteY209" fmla="*/ 1462486 h 1808998"/>
                <a:gd name="connsiteX210" fmla="*/ 721495 w 1136356"/>
                <a:gd name="connsiteY210" fmla="*/ 1605337 h 1808998"/>
                <a:gd name="connsiteX211" fmla="*/ 720306 w 1136356"/>
                <a:gd name="connsiteY211" fmla="*/ 1606526 h 1808998"/>
                <a:gd name="connsiteX212" fmla="*/ 715041 w 1136356"/>
                <a:gd name="connsiteY212" fmla="*/ 1586313 h 1808998"/>
                <a:gd name="connsiteX213" fmla="*/ 702981 w 1136356"/>
                <a:gd name="connsiteY213" fmla="*/ 1577820 h 1808998"/>
                <a:gd name="connsiteX214" fmla="*/ 615673 w 1136356"/>
                <a:gd name="connsiteY214" fmla="*/ 1561174 h 1808998"/>
                <a:gd name="connsiteX215" fmla="*/ 590024 w 1136356"/>
                <a:gd name="connsiteY215" fmla="*/ 1555739 h 1808998"/>
                <a:gd name="connsiteX216" fmla="*/ 585778 w 1136356"/>
                <a:gd name="connsiteY216" fmla="*/ 1550643 h 1808998"/>
                <a:gd name="connsiteX217" fmla="*/ 589515 w 1136356"/>
                <a:gd name="connsiteY217" fmla="*/ 1516671 h 1808998"/>
                <a:gd name="connsiteX218" fmla="*/ 585608 w 1136356"/>
                <a:gd name="connsiteY218" fmla="*/ 1479302 h 1808998"/>
                <a:gd name="connsiteX219" fmla="*/ 579493 w 1136356"/>
                <a:gd name="connsiteY219" fmla="*/ 1475395 h 1808998"/>
                <a:gd name="connsiteX220" fmla="*/ 569471 w 1136356"/>
                <a:gd name="connsiteY220" fmla="*/ 1463675 h 1808998"/>
                <a:gd name="connsiteX221" fmla="*/ 553335 w 1136356"/>
                <a:gd name="connsiteY221" fmla="*/ 1443292 h 1808998"/>
                <a:gd name="connsiteX222" fmla="*/ 541275 w 1136356"/>
                <a:gd name="connsiteY222" fmla="*/ 1444481 h 1808998"/>
                <a:gd name="connsiteX223" fmla="*/ 442077 w 1136356"/>
                <a:gd name="connsiteY223" fmla="*/ 1492381 h 1808998"/>
                <a:gd name="connsiteX224" fmla="*/ 424072 w 1136356"/>
                <a:gd name="connsiteY224" fmla="*/ 1481340 h 1808998"/>
                <a:gd name="connsiteX225" fmla="*/ 423053 w 1136356"/>
                <a:gd name="connsiteY225" fmla="*/ 1308933 h 1808998"/>
                <a:gd name="connsiteX226" fmla="*/ 423393 w 1136356"/>
                <a:gd name="connsiteY226" fmla="*/ 1264261 h 1808998"/>
                <a:gd name="connsiteX227" fmla="*/ 419486 w 1136356"/>
                <a:gd name="connsiteY227" fmla="*/ 1258485 h 1808998"/>
                <a:gd name="connsiteX228" fmla="*/ 409294 w 1136356"/>
                <a:gd name="connsiteY228" fmla="*/ 1254239 h 1808998"/>
                <a:gd name="connsiteX229" fmla="*/ 404708 w 1136356"/>
                <a:gd name="connsiteY229" fmla="*/ 1251012 h 1808998"/>
                <a:gd name="connsiteX230" fmla="*/ 408275 w 1136356"/>
                <a:gd name="connsiteY230" fmla="*/ 1246086 h 1808998"/>
                <a:gd name="connsiteX231" fmla="*/ 413371 w 1136356"/>
                <a:gd name="connsiteY231" fmla="*/ 1241669 h 1808998"/>
                <a:gd name="connsiteX232" fmla="*/ 440039 w 1136356"/>
                <a:gd name="connsiteY232" fmla="*/ 1229439 h 1808998"/>
                <a:gd name="connsiteX233" fmla="*/ 585268 w 1136356"/>
                <a:gd name="connsiteY233" fmla="*/ 1229100 h 1808998"/>
                <a:gd name="connsiteX234" fmla="*/ 658987 w 1136356"/>
                <a:gd name="connsiteY234" fmla="*/ 1213133 h 1808998"/>
                <a:gd name="connsiteX235" fmla="*/ 680559 w 1136356"/>
                <a:gd name="connsiteY235" fmla="*/ 1196996 h 1808998"/>
                <a:gd name="connsiteX236" fmla="*/ 690241 w 1136356"/>
                <a:gd name="connsiteY236" fmla="*/ 1192580 h 1808998"/>
                <a:gd name="connsiteX237" fmla="*/ 788589 w 1136356"/>
                <a:gd name="connsiteY237" fmla="*/ 1186805 h 1808998"/>
                <a:gd name="connsiteX238" fmla="*/ 795724 w 1136356"/>
                <a:gd name="connsiteY238" fmla="*/ 1195638 h 180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</a:cxnLst>
              <a:rect l="l" t="t" r="r" b="b"/>
              <a:pathLst>
                <a:path w="1136356" h="1808998">
                  <a:moveTo>
                    <a:pt x="1127628" y="671962"/>
                  </a:moveTo>
                  <a:cubicBezTo>
                    <a:pt x="1090089" y="653957"/>
                    <a:pt x="1052720" y="635612"/>
                    <a:pt x="1015351" y="617607"/>
                  </a:cubicBezTo>
                  <a:cubicBezTo>
                    <a:pt x="1003121" y="611662"/>
                    <a:pt x="1001932" y="611832"/>
                    <a:pt x="995308" y="623383"/>
                  </a:cubicBezTo>
                  <a:cubicBezTo>
                    <a:pt x="981549" y="647503"/>
                    <a:pt x="967621" y="671453"/>
                    <a:pt x="953862" y="695573"/>
                  </a:cubicBezTo>
                  <a:cubicBezTo>
                    <a:pt x="918022" y="757911"/>
                    <a:pt x="882182" y="820079"/>
                    <a:pt x="846341" y="882418"/>
                  </a:cubicBezTo>
                  <a:cubicBezTo>
                    <a:pt x="841416" y="891080"/>
                    <a:pt x="840906" y="891080"/>
                    <a:pt x="833093" y="885305"/>
                  </a:cubicBezTo>
                  <a:cubicBezTo>
                    <a:pt x="814748" y="871547"/>
                    <a:pt x="796063" y="858128"/>
                    <a:pt x="778228" y="844029"/>
                  </a:cubicBezTo>
                  <a:cubicBezTo>
                    <a:pt x="762261" y="831460"/>
                    <a:pt x="744766" y="827043"/>
                    <a:pt x="725062" y="830441"/>
                  </a:cubicBezTo>
                  <a:cubicBezTo>
                    <a:pt x="721665" y="830950"/>
                    <a:pt x="718268" y="831630"/>
                    <a:pt x="715041" y="830271"/>
                  </a:cubicBezTo>
                  <a:cubicBezTo>
                    <a:pt x="709435" y="827893"/>
                    <a:pt x="704000" y="828912"/>
                    <a:pt x="698564" y="831120"/>
                  </a:cubicBezTo>
                  <a:cubicBezTo>
                    <a:pt x="692789" y="833328"/>
                    <a:pt x="687014" y="835536"/>
                    <a:pt x="680559" y="834687"/>
                  </a:cubicBezTo>
                  <a:cubicBezTo>
                    <a:pt x="658308" y="831969"/>
                    <a:pt x="636736" y="826194"/>
                    <a:pt x="614654" y="823137"/>
                  </a:cubicBezTo>
                  <a:cubicBezTo>
                    <a:pt x="611427" y="822627"/>
                    <a:pt x="608879" y="820929"/>
                    <a:pt x="606671" y="818551"/>
                  </a:cubicBezTo>
                  <a:cubicBezTo>
                    <a:pt x="600895" y="812096"/>
                    <a:pt x="593422" y="809208"/>
                    <a:pt x="584929" y="808189"/>
                  </a:cubicBezTo>
                  <a:cubicBezTo>
                    <a:pt x="573208" y="806830"/>
                    <a:pt x="563017" y="800715"/>
                    <a:pt x="552146" y="796639"/>
                  </a:cubicBezTo>
                  <a:cubicBezTo>
                    <a:pt x="549258" y="795620"/>
                    <a:pt x="546710" y="793411"/>
                    <a:pt x="545351" y="790524"/>
                  </a:cubicBezTo>
                  <a:cubicBezTo>
                    <a:pt x="535500" y="770990"/>
                    <a:pt x="516306" y="772349"/>
                    <a:pt x="499490" y="772689"/>
                  </a:cubicBezTo>
                  <a:cubicBezTo>
                    <a:pt x="489977" y="772858"/>
                    <a:pt x="482164" y="772519"/>
                    <a:pt x="475709" y="765555"/>
                  </a:cubicBezTo>
                  <a:cubicBezTo>
                    <a:pt x="468405" y="757571"/>
                    <a:pt x="459912" y="752815"/>
                    <a:pt x="449381" y="751796"/>
                  </a:cubicBezTo>
                  <a:cubicBezTo>
                    <a:pt x="443606" y="751286"/>
                    <a:pt x="439869" y="748399"/>
                    <a:pt x="440209" y="741944"/>
                  </a:cubicBezTo>
                  <a:cubicBezTo>
                    <a:pt x="440548" y="733961"/>
                    <a:pt x="435623" y="730394"/>
                    <a:pt x="428319" y="728865"/>
                  </a:cubicBezTo>
                  <a:cubicBezTo>
                    <a:pt x="424921" y="728186"/>
                    <a:pt x="421524" y="728016"/>
                    <a:pt x="418127" y="727846"/>
                  </a:cubicBezTo>
                  <a:cubicBezTo>
                    <a:pt x="407426" y="727336"/>
                    <a:pt x="402840" y="720542"/>
                    <a:pt x="406916" y="710520"/>
                  </a:cubicBezTo>
                  <a:cubicBezTo>
                    <a:pt x="409464" y="704405"/>
                    <a:pt x="411333" y="698290"/>
                    <a:pt x="413541" y="692175"/>
                  </a:cubicBezTo>
                  <a:cubicBezTo>
                    <a:pt x="417278" y="682663"/>
                    <a:pt x="417108" y="672132"/>
                    <a:pt x="421354" y="662620"/>
                  </a:cubicBezTo>
                  <a:cubicBezTo>
                    <a:pt x="428319" y="646993"/>
                    <a:pt x="427469" y="632045"/>
                    <a:pt x="419656" y="616928"/>
                  </a:cubicBezTo>
                  <a:cubicBezTo>
                    <a:pt x="413031" y="604189"/>
                    <a:pt x="406747" y="591109"/>
                    <a:pt x="403349" y="577011"/>
                  </a:cubicBezTo>
                  <a:cubicBezTo>
                    <a:pt x="399782" y="562403"/>
                    <a:pt x="394177" y="548475"/>
                    <a:pt x="389081" y="534376"/>
                  </a:cubicBezTo>
                  <a:cubicBezTo>
                    <a:pt x="381098" y="512295"/>
                    <a:pt x="370567" y="491062"/>
                    <a:pt x="367849" y="467452"/>
                  </a:cubicBezTo>
                  <a:cubicBezTo>
                    <a:pt x="366490" y="455392"/>
                    <a:pt x="364791" y="443162"/>
                    <a:pt x="373794" y="432631"/>
                  </a:cubicBezTo>
                  <a:cubicBezTo>
                    <a:pt x="375323" y="430932"/>
                    <a:pt x="375832" y="428554"/>
                    <a:pt x="376681" y="426516"/>
                  </a:cubicBezTo>
                  <a:cubicBezTo>
                    <a:pt x="379739" y="418872"/>
                    <a:pt x="379060" y="412588"/>
                    <a:pt x="372265" y="406812"/>
                  </a:cubicBezTo>
                  <a:cubicBezTo>
                    <a:pt x="364452" y="400188"/>
                    <a:pt x="357487" y="392884"/>
                    <a:pt x="350693" y="385240"/>
                  </a:cubicBezTo>
                  <a:cubicBezTo>
                    <a:pt x="345258" y="379125"/>
                    <a:pt x="345597" y="375558"/>
                    <a:pt x="351542" y="370123"/>
                  </a:cubicBezTo>
                  <a:cubicBezTo>
                    <a:pt x="357657" y="364517"/>
                    <a:pt x="362753" y="363838"/>
                    <a:pt x="370736" y="368764"/>
                  </a:cubicBezTo>
                  <a:cubicBezTo>
                    <a:pt x="380249" y="374539"/>
                    <a:pt x="389931" y="379635"/>
                    <a:pt x="400292" y="383542"/>
                  </a:cubicBezTo>
                  <a:cubicBezTo>
                    <a:pt x="414900" y="388977"/>
                    <a:pt x="424752" y="384901"/>
                    <a:pt x="430697" y="370972"/>
                  </a:cubicBezTo>
                  <a:cubicBezTo>
                    <a:pt x="433584" y="364178"/>
                    <a:pt x="438001" y="360101"/>
                    <a:pt x="444795" y="357383"/>
                  </a:cubicBezTo>
                  <a:cubicBezTo>
                    <a:pt x="454647" y="353646"/>
                    <a:pt x="459403" y="342945"/>
                    <a:pt x="468915" y="338529"/>
                  </a:cubicBezTo>
                  <a:cubicBezTo>
                    <a:pt x="469934" y="338019"/>
                    <a:pt x="470104" y="335981"/>
                    <a:pt x="470444" y="334622"/>
                  </a:cubicBezTo>
                  <a:cubicBezTo>
                    <a:pt x="474011" y="323921"/>
                    <a:pt x="475200" y="322902"/>
                    <a:pt x="485901" y="322732"/>
                  </a:cubicBezTo>
                  <a:cubicBezTo>
                    <a:pt x="500509" y="322392"/>
                    <a:pt x="505435" y="317466"/>
                    <a:pt x="506114" y="302689"/>
                  </a:cubicBezTo>
                  <a:cubicBezTo>
                    <a:pt x="506624" y="289949"/>
                    <a:pt x="505265" y="277210"/>
                    <a:pt x="503566" y="264640"/>
                  </a:cubicBezTo>
                  <a:cubicBezTo>
                    <a:pt x="501868" y="252580"/>
                    <a:pt x="503906" y="241539"/>
                    <a:pt x="510700" y="231518"/>
                  </a:cubicBezTo>
                  <a:cubicBezTo>
                    <a:pt x="512908" y="228121"/>
                    <a:pt x="514267" y="224554"/>
                    <a:pt x="514607" y="220477"/>
                  </a:cubicBezTo>
                  <a:cubicBezTo>
                    <a:pt x="515626" y="209776"/>
                    <a:pt x="516475" y="199075"/>
                    <a:pt x="518344" y="188543"/>
                  </a:cubicBezTo>
                  <a:cubicBezTo>
                    <a:pt x="521231" y="172237"/>
                    <a:pt x="522081" y="155251"/>
                    <a:pt x="532782" y="141153"/>
                  </a:cubicBezTo>
                  <a:cubicBezTo>
                    <a:pt x="534820" y="138435"/>
                    <a:pt x="535500" y="134698"/>
                    <a:pt x="534480" y="131301"/>
                  </a:cubicBezTo>
                  <a:cubicBezTo>
                    <a:pt x="531933" y="123487"/>
                    <a:pt x="531593" y="114655"/>
                    <a:pt x="527686" y="107860"/>
                  </a:cubicBezTo>
                  <a:cubicBezTo>
                    <a:pt x="518853" y="92233"/>
                    <a:pt x="514607" y="73379"/>
                    <a:pt x="498980" y="61829"/>
                  </a:cubicBezTo>
                  <a:cubicBezTo>
                    <a:pt x="498131" y="61149"/>
                    <a:pt x="497451" y="60130"/>
                    <a:pt x="496772" y="59281"/>
                  </a:cubicBezTo>
                  <a:cubicBezTo>
                    <a:pt x="490147" y="50108"/>
                    <a:pt x="481145" y="43484"/>
                    <a:pt x="471293" y="38728"/>
                  </a:cubicBezTo>
                  <a:cubicBezTo>
                    <a:pt x="461101" y="33802"/>
                    <a:pt x="452439" y="27008"/>
                    <a:pt x="445644" y="18345"/>
                  </a:cubicBezTo>
                  <a:cubicBezTo>
                    <a:pt x="439699" y="10871"/>
                    <a:pt x="432056" y="7983"/>
                    <a:pt x="423223" y="5945"/>
                  </a:cubicBezTo>
                  <a:cubicBezTo>
                    <a:pt x="409634" y="3397"/>
                    <a:pt x="395706" y="1868"/>
                    <a:pt x="381777" y="0"/>
                  </a:cubicBezTo>
                  <a:cubicBezTo>
                    <a:pt x="378890" y="0"/>
                    <a:pt x="376172" y="0"/>
                    <a:pt x="373284" y="0"/>
                  </a:cubicBezTo>
                  <a:cubicBezTo>
                    <a:pt x="363772" y="3227"/>
                    <a:pt x="354430" y="6964"/>
                    <a:pt x="344918" y="9852"/>
                  </a:cubicBezTo>
                  <a:cubicBezTo>
                    <a:pt x="327932" y="14778"/>
                    <a:pt x="313154" y="23780"/>
                    <a:pt x="300075" y="35161"/>
                  </a:cubicBezTo>
                  <a:cubicBezTo>
                    <a:pt x="288695" y="45013"/>
                    <a:pt x="280202" y="57412"/>
                    <a:pt x="273407" y="71001"/>
                  </a:cubicBezTo>
                  <a:cubicBezTo>
                    <a:pt x="263216" y="91214"/>
                    <a:pt x="253194" y="111088"/>
                    <a:pt x="251156" y="134358"/>
                  </a:cubicBezTo>
                  <a:cubicBezTo>
                    <a:pt x="249797" y="150835"/>
                    <a:pt x="246909" y="167311"/>
                    <a:pt x="243172" y="183618"/>
                  </a:cubicBezTo>
                  <a:cubicBezTo>
                    <a:pt x="239435" y="200603"/>
                    <a:pt x="234510" y="217929"/>
                    <a:pt x="237907" y="235594"/>
                  </a:cubicBezTo>
                  <a:cubicBezTo>
                    <a:pt x="240794" y="250202"/>
                    <a:pt x="234510" y="261583"/>
                    <a:pt x="227375" y="272794"/>
                  </a:cubicBezTo>
                  <a:cubicBezTo>
                    <a:pt x="224488" y="277380"/>
                    <a:pt x="221091" y="279758"/>
                    <a:pt x="214636" y="276530"/>
                  </a:cubicBezTo>
                  <a:cubicBezTo>
                    <a:pt x="205124" y="271605"/>
                    <a:pt x="196801" y="275681"/>
                    <a:pt x="194423" y="286382"/>
                  </a:cubicBezTo>
                  <a:cubicBezTo>
                    <a:pt x="190007" y="305237"/>
                    <a:pt x="181514" y="321713"/>
                    <a:pt x="167925" y="335641"/>
                  </a:cubicBezTo>
                  <a:cubicBezTo>
                    <a:pt x="162659" y="341077"/>
                    <a:pt x="157903" y="347192"/>
                    <a:pt x="153317" y="353307"/>
                  </a:cubicBezTo>
                  <a:cubicBezTo>
                    <a:pt x="140747" y="370123"/>
                    <a:pt x="126309" y="385240"/>
                    <a:pt x="115948" y="403585"/>
                  </a:cubicBezTo>
                  <a:cubicBezTo>
                    <a:pt x="99811" y="431612"/>
                    <a:pt x="81976" y="458449"/>
                    <a:pt x="59045" y="481550"/>
                  </a:cubicBezTo>
                  <a:cubicBezTo>
                    <a:pt x="55138" y="485627"/>
                    <a:pt x="51062" y="489703"/>
                    <a:pt x="49193" y="495139"/>
                  </a:cubicBezTo>
                  <a:cubicBezTo>
                    <a:pt x="39681" y="521807"/>
                    <a:pt x="33057" y="549494"/>
                    <a:pt x="29320" y="577181"/>
                  </a:cubicBezTo>
                  <a:cubicBezTo>
                    <a:pt x="25753" y="604698"/>
                    <a:pt x="23035" y="632895"/>
                    <a:pt x="29320" y="660752"/>
                  </a:cubicBezTo>
                  <a:cubicBezTo>
                    <a:pt x="30169" y="664658"/>
                    <a:pt x="29320" y="667546"/>
                    <a:pt x="25753" y="670264"/>
                  </a:cubicBezTo>
                  <a:cubicBezTo>
                    <a:pt x="3841" y="686230"/>
                    <a:pt x="-2104" y="709331"/>
                    <a:pt x="614" y="734131"/>
                  </a:cubicBezTo>
                  <a:cubicBezTo>
                    <a:pt x="3501" y="762497"/>
                    <a:pt x="10126" y="790354"/>
                    <a:pt x="17600" y="818041"/>
                  </a:cubicBezTo>
                  <a:cubicBezTo>
                    <a:pt x="23375" y="838934"/>
                    <a:pt x="30509" y="859656"/>
                    <a:pt x="34416" y="881059"/>
                  </a:cubicBezTo>
                  <a:cubicBezTo>
                    <a:pt x="38492" y="903480"/>
                    <a:pt x="44098" y="925052"/>
                    <a:pt x="53949" y="945435"/>
                  </a:cubicBezTo>
                  <a:cubicBezTo>
                    <a:pt x="59725" y="957325"/>
                    <a:pt x="61763" y="969555"/>
                    <a:pt x="61763" y="982295"/>
                  </a:cubicBezTo>
                  <a:cubicBezTo>
                    <a:pt x="61763" y="992996"/>
                    <a:pt x="60574" y="1003697"/>
                    <a:pt x="59894" y="1014398"/>
                  </a:cubicBezTo>
                  <a:cubicBezTo>
                    <a:pt x="57856" y="1042934"/>
                    <a:pt x="53440" y="1071131"/>
                    <a:pt x="54289" y="1099837"/>
                  </a:cubicBezTo>
                  <a:cubicBezTo>
                    <a:pt x="55138" y="1126335"/>
                    <a:pt x="63801" y="1149436"/>
                    <a:pt x="79768" y="1170498"/>
                  </a:cubicBezTo>
                  <a:cubicBezTo>
                    <a:pt x="85204" y="1177632"/>
                    <a:pt x="92847" y="1181709"/>
                    <a:pt x="97943" y="1188673"/>
                  </a:cubicBezTo>
                  <a:cubicBezTo>
                    <a:pt x="102189" y="1194449"/>
                    <a:pt x="108814" y="1197676"/>
                    <a:pt x="115269" y="1200903"/>
                  </a:cubicBezTo>
                  <a:cubicBezTo>
                    <a:pt x="123252" y="1205150"/>
                    <a:pt x="131575" y="1208377"/>
                    <a:pt x="140408" y="1210755"/>
                  </a:cubicBezTo>
                  <a:cubicBezTo>
                    <a:pt x="158922" y="1215851"/>
                    <a:pt x="177267" y="1221966"/>
                    <a:pt x="196801" y="1222985"/>
                  </a:cubicBezTo>
                  <a:cubicBezTo>
                    <a:pt x="211239" y="1223834"/>
                    <a:pt x="225677" y="1224514"/>
                    <a:pt x="239945" y="1225872"/>
                  </a:cubicBezTo>
                  <a:cubicBezTo>
                    <a:pt x="255402" y="1227401"/>
                    <a:pt x="255232" y="1227741"/>
                    <a:pt x="259649" y="1242349"/>
                  </a:cubicBezTo>
                  <a:cubicBezTo>
                    <a:pt x="261517" y="1248294"/>
                    <a:pt x="262536" y="1255428"/>
                    <a:pt x="270690" y="1256787"/>
                  </a:cubicBezTo>
                  <a:cubicBezTo>
                    <a:pt x="282410" y="1258655"/>
                    <a:pt x="293790" y="1257126"/>
                    <a:pt x="304661" y="1252031"/>
                  </a:cubicBezTo>
                  <a:cubicBezTo>
                    <a:pt x="310946" y="1249143"/>
                    <a:pt x="313834" y="1244387"/>
                    <a:pt x="314004" y="1237253"/>
                  </a:cubicBezTo>
                  <a:cubicBezTo>
                    <a:pt x="314004" y="1223834"/>
                    <a:pt x="314683" y="1223494"/>
                    <a:pt x="327762" y="1223494"/>
                  </a:cubicBezTo>
                  <a:cubicBezTo>
                    <a:pt x="331159" y="1223494"/>
                    <a:pt x="334556" y="1223834"/>
                    <a:pt x="337954" y="1224174"/>
                  </a:cubicBezTo>
                  <a:cubicBezTo>
                    <a:pt x="341351" y="1224514"/>
                    <a:pt x="344578" y="1226212"/>
                    <a:pt x="344578" y="1229779"/>
                  </a:cubicBezTo>
                  <a:cubicBezTo>
                    <a:pt x="344408" y="1240141"/>
                    <a:pt x="351203" y="1241160"/>
                    <a:pt x="359016" y="1241500"/>
                  </a:cubicBezTo>
                  <a:cubicBezTo>
                    <a:pt x="365980" y="1241839"/>
                    <a:pt x="367509" y="1245576"/>
                    <a:pt x="365811" y="1251861"/>
                  </a:cubicBezTo>
                  <a:cubicBezTo>
                    <a:pt x="364112" y="1258485"/>
                    <a:pt x="358846" y="1260184"/>
                    <a:pt x="353241" y="1261543"/>
                  </a:cubicBezTo>
                  <a:cubicBezTo>
                    <a:pt x="350693" y="1262222"/>
                    <a:pt x="346447" y="1261883"/>
                    <a:pt x="347636" y="1266639"/>
                  </a:cubicBezTo>
                  <a:cubicBezTo>
                    <a:pt x="350014" y="1277340"/>
                    <a:pt x="348655" y="1288041"/>
                    <a:pt x="348315" y="1298742"/>
                  </a:cubicBezTo>
                  <a:cubicBezTo>
                    <a:pt x="348145" y="1304347"/>
                    <a:pt x="346447" y="1310462"/>
                    <a:pt x="348994" y="1315558"/>
                  </a:cubicBezTo>
                  <a:cubicBezTo>
                    <a:pt x="352222" y="1322013"/>
                    <a:pt x="350014" y="1328807"/>
                    <a:pt x="349504" y="1334582"/>
                  </a:cubicBezTo>
                  <a:cubicBezTo>
                    <a:pt x="348485" y="1345623"/>
                    <a:pt x="347975" y="1356324"/>
                    <a:pt x="348994" y="1367365"/>
                  </a:cubicBezTo>
                  <a:cubicBezTo>
                    <a:pt x="349504" y="1372801"/>
                    <a:pt x="349504" y="1378236"/>
                    <a:pt x="349164" y="1383502"/>
                  </a:cubicBezTo>
                  <a:cubicBezTo>
                    <a:pt x="348825" y="1392504"/>
                    <a:pt x="346616" y="1401846"/>
                    <a:pt x="347975" y="1410679"/>
                  </a:cubicBezTo>
                  <a:cubicBezTo>
                    <a:pt x="349844" y="1421720"/>
                    <a:pt x="349674" y="1433100"/>
                    <a:pt x="349164" y="1443802"/>
                  </a:cubicBezTo>
                  <a:cubicBezTo>
                    <a:pt x="348145" y="1461637"/>
                    <a:pt x="348485" y="1479472"/>
                    <a:pt x="346616" y="1497137"/>
                  </a:cubicBezTo>
                  <a:cubicBezTo>
                    <a:pt x="345767" y="1505291"/>
                    <a:pt x="343559" y="1506989"/>
                    <a:pt x="336255" y="1503932"/>
                  </a:cubicBezTo>
                  <a:cubicBezTo>
                    <a:pt x="321647" y="1497987"/>
                    <a:pt x="306700" y="1493061"/>
                    <a:pt x="292431" y="1486096"/>
                  </a:cubicBezTo>
                  <a:cubicBezTo>
                    <a:pt x="267802" y="1474206"/>
                    <a:pt x="242323" y="1463845"/>
                    <a:pt x="216335" y="1454842"/>
                  </a:cubicBezTo>
                  <a:cubicBezTo>
                    <a:pt x="203425" y="1450426"/>
                    <a:pt x="194593" y="1454333"/>
                    <a:pt x="193743" y="1467922"/>
                  </a:cubicBezTo>
                  <a:cubicBezTo>
                    <a:pt x="192384" y="1489833"/>
                    <a:pt x="184911" y="1513104"/>
                    <a:pt x="201387" y="1533147"/>
                  </a:cubicBezTo>
                  <a:cubicBezTo>
                    <a:pt x="202406" y="1534336"/>
                    <a:pt x="202916" y="1536205"/>
                    <a:pt x="203086" y="1537903"/>
                  </a:cubicBezTo>
                  <a:cubicBezTo>
                    <a:pt x="203255" y="1541301"/>
                    <a:pt x="204614" y="1543509"/>
                    <a:pt x="208012" y="1545037"/>
                  </a:cubicBezTo>
                  <a:cubicBezTo>
                    <a:pt x="212598" y="1547076"/>
                    <a:pt x="212937" y="1551662"/>
                    <a:pt x="212598" y="1556078"/>
                  </a:cubicBezTo>
                  <a:cubicBezTo>
                    <a:pt x="212258" y="1560665"/>
                    <a:pt x="208181" y="1560834"/>
                    <a:pt x="205124" y="1561854"/>
                  </a:cubicBezTo>
                  <a:cubicBezTo>
                    <a:pt x="183212" y="1568478"/>
                    <a:pt x="160791" y="1572894"/>
                    <a:pt x="138369" y="1577650"/>
                  </a:cubicBezTo>
                  <a:cubicBezTo>
                    <a:pt x="116797" y="1582237"/>
                    <a:pt x="95225" y="1586653"/>
                    <a:pt x="73653" y="1591579"/>
                  </a:cubicBezTo>
                  <a:cubicBezTo>
                    <a:pt x="64651" y="1593617"/>
                    <a:pt x="55818" y="1597524"/>
                    <a:pt x="54119" y="1608055"/>
                  </a:cubicBezTo>
                  <a:cubicBezTo>
                    <a:pt x="49873" y="1634893"/>
                    <a:pt x="44098" y="1662070"/>
                    <a:pt x="66009" y="1685001"/>
                  </a:cubicBezTo>
                  <a:cubicBezTo>
                    <a:pt x="66009" y="1695363"/>
                    <a:pt x="74502" y="1696722"/>
                    <a:pt x="81467" y="1699949"/>
                  </a:cubicBezTo>
                  <a:cubicBezTo>
                    <a:pt x="91658" y="1704535"/>
                    <a:pt x="107625" y="1703006"/>
                    <a:pt x="115608" y="1695193"/>
                  </a:cubicBezTo>
                  <a:cubicBezTo>
                    <a:pt x="127838" y="1683303"/>
                    <a:pt x="134802" y="1668695"/>
                    <a:pt x="134123" y="1651199"/>
                  </a:cubicBezTo>
                  <a:cubicBezTo>
                    <a:pt x="133953" y="1647463"/>
                    <a:pt x="133274" y="1644065"/>
                    <a:pt x="131235" y="1640668"/>
                  </a:cubicBezTo>
                  <a:cubicBezTo>
                    <a:pt x="125290" y="1631156"/>
                    <a:pt x="126819" y="1627759"/>
                    <a:pt x="137860" y="1626400"/>
                  </a:cubicBezTo>
                  <a:cubicBezTo>
                    <a:pt x="171832" y="1621984"/>
                    <a:pt x="205634" y="1616548"/>
                    <a:pt x="239775" y="1615529"/>
                  </a:cubicBezTo>
                  <a:cubicBezTo>
                    <a:pt x="241813" y="1615529"/>
                    <a:pt x="244531" y="1615699"/>
                    <a:pt x="245550" y="1614680"/>
                  </a:cubicBezTo>
                  <a:cubicBezTo>
                    <a:pt x="250986" y="1608055"/>
                    <a:pt x="258969" y="1609754"/>
                    <a:pt x="265933" y="1608395"/>
                  </a:cubicBezTo>
                  <a:cubicBezTo>
                    <a:pt x="282580" y="1605337"/>
                    <a:pt x="299396" y="1602790"/>
                    <a:pt x="316042" y="1599902"/>
                  </a:cubicBezTo>
                  <a:cubicBezTo>
                    <a:pt x="327083" y="1598033"/>
                    <a:pt x="338124" y="1597694"/>
                    <a:pt x="348994" y="1599053"/>
                  </a:cubicBezTo>
                  <a:cubicBezTo>
                    <a:pt x="356468" y="1600072"/>
                    <a:pt x="363432" y="1602790"/>
                    <a:pt x="364112" y="1612132"/>
                  </a:cubicBezTo>
                  <a:cubicBezTo>
                    <a:pt x="365471" y="1630816"/>
                    <a:pt x="368698" y="1649161"/>
                    <a:pt x="368528" y="1668015"/>
                  </a:cubicBezTo>
                  <a:cubicBezTo>
                    <a:pt x="368358" y="1680585"/>
                    <a:pt x="366150" y="1682453"/>
                    <a:pt x="353750" y="1679906"/>
                  </a:cubicBezTo>
                  <a:cubicBezTo>
                    <a:pt x="348655" y="1678886"/>
                    <a:pt x="346107" y="1680075"/>
                    <a:pt x="345427" y="1685171"/>
                  </a:cubicBezTo>
                  <a:cubicBezTo>
                    <a:pt x="345088" y="1688229"/>
                    <a:pt x="344578" y="1691286"/>
                    <a:pt x="344578" y="1694513"/>
                  </a:cubicBezTo>
                  <a:cubicBezTo>
                    <a:pt x="344748" y="1726107"/>
                    <a:pt x="348825" y="1756852"/>
                    <a:pt x="361394" y="1786067"/>
                  </a:cubicBezTo>
                  <a:cubicBezTo>
                    <a:pt x="363772" y="1791503"/>
                    <a:pt x="367000" y="1796259"/>
                    <a:pt x="372435" y="1798297"/>
                  </a:cubicBezTo>
                  <a:cubicBezTo>
                    <a:pt x="387722" y="1804072"/>
                    <a:pt x="403349" y="1808829"/>
                    <a:pt x="419995" y="1808998"/>
                  </a:cubicBezTo>
                  <a:cubicBezTo>
                    <a:pt x="425771" y="1809168"/>
                    <a:pt x="431376" y="1807639"/>
                    <a:pt x="435453" y="1803223"/>
                  </a:cubicBezTo>
                  <a:cubicBezTo>
                    <a:pt x="448532" y="1789295"/>
                    <a:pt x="456006" y="1772988"/>
                    <a:pt x="456006" y="1753624"/>
                  </a:cubicBezTo>
                  <a:cubicBezTo>
                    <a:pt x="456006" y="1743263"/>
                    <a:pt x="450570" y="1736639"/>
                    <a:pt x="441568" y="1732562"/>
                  </a:cubicBezTo>
                  <a:cubicBezTo>
                    <a:pt x="438510" y="1731203"/>
                    <a:pt x="435283" y="1729844"/>
                    <a:pt x="432056" y="1729165"/>
                  </a:cubicBezTo>
                  <a:cubicBezTo>
                    <a:pt x="422374" y="1727126"/>
                    <a:pt x="418297" y="1721181"/>
                    <a:pt x="417108" y="1711499"/>
                  </a:cubicBezTo>
                  <a:cubicBezTo>
                    <a:pt x="413371" y="1679736"/>
                    <a:pt x="412692" y="1647632"/>
                    <a:pt x="410653" y="1615869"/>
                  </a:cubicBezTo>
                  <a:cubicBezTo>
                    <a:pt x="409804" y="1603299"/>
                    <a:pt x="413201" y="1599562"/>
                    <a:pt x="425771" y="1597694"/>
                  </a:cubicBezTo>
                  <a:cubicBezTo>
                    <a:pt x="442417" y="1595316"/>
                    <a:pt x="459063" y="1597524"/>
                    <a:pt x="475709" y="1599053"/>
                  </a:cubicBezTo>
                  <a:cubicBezTo>
                    <a:pt x="502377" y="1601770"/>
                    <a:pt x="529045" y="1605847"/>
                    <a:pt x="555713" y="1608395"/>
                  </a:cubicBezTo>
                  <a:cubicBezTo>
                    <a:pt x="591553" y="1611792"/>
                    <a:pt x="627223" y="1614850"/>
                    <a:pt x="662894" y="1618926"/>
                  </a:cubicBezTo>
                  <a:cubicBezTo>
                    <a:pt x="670537" y="1619775"/>
                    <a:pt x="674105" y="1623173"/>
                    <a:pt x="671726" y="1630477"/>
                  </a:cubicBezTo>
                  <a:cubicBezTo>
                    <a:pt x="665951" y="1647802"/>
                    <a:pt x="672916" y="1663259"/>
                    <a:pt x="680389" y="1677188"/>
                  </a:cubicBezTo>
                  <a:cubicBezTo>
                    <a:pt x="686844" y="1689418"/>
                    <a:pt x="691770" y="1701478"/>
                    <a:pt x="694488" y="1714896"/>
                  </a:cubicBezTo>
                  <a:cubicBezTo>
                    <a:pt x="698904" y="1736299"/>
                    <a:pt x="712493" y="1748019"/>
                    <a:pt x="733725" y="1752945"/>
                  </a:cubicBezTo>
                  <a:cubicBezTo>
                    <a:pt x="755637" y="1758041"/>
                    <a:pt x="777888" y="1758890"/>
                    <a:pt x="800140" y="1760758"/>
                  </a:cubicBezTo>
                  <a:cubicBezTo>
                    <a:pt x="802858" y="1760928"/>
                    <a:pt x="805915" y="1761438"/>
                    <a:pt x="808463" y="1759739"/>
                  </a:cubicBezTo>
                  <a:cubicBezTo>
                    <a:pt x="813729" y="1755832"/>
                    <a:pt x="819504" y="1756512"/>
                    <a:pt x="825449" y="1757022"/>
                  </a:cubicBezTo>
                  <a:cubicBezTo>
                    <a:pt x="842605" y="1758041"/>
                    <a:pt x="858911" y="1762117"/>
                    <a:pt x="875217" y="1766873"/>
                  </a:cubicBezTo>
                  <a:cubicBezTo>
                    <a:pt x="906981" y="1776386"/>
                    <a:pt x="939084" y="1781651"/>
                    <a:pt x="972207" y="1778594"/>
                  </a:cubicBezTo>
                  <a:cubicBezTo>
                    <a:pt x="999724" y="1776046"/>
                    <a:pt x="1027411" y="1773498"/>
                    <a:pt x="1054589" y="1768572"/>
                  </a:cubicBezTo>
                  <a:cubicBezTo>
                    <a:pt x="1070725" y="1765684"/>
                    <a:pt x="1085673" y="1761608"/>
                    <a:pt x="1096204" y="1747339"/>
                  </a:cubicBezTo>
                  <a:cubicBezTo>
                    <a:pt x="1101979" y="1739526"/>
                    <a:pt x="1104527" y="1727806"/>
                    <a:pt x="1099771" y="1719483"/>
                  </a:cubicBezTo>
                  <a:cubicBezTo>
                    <a:pt x="1087371" y="1697401"/>
                    <a:pt x="1068857" y="1685171"/>
                    <a:pt x="1043038" y="1684662"/>
                  </a:cubicBezTo>
                  <a:cubicBezTo>
                    <a:pt x="1036074" y="1684492"/>
                    <a:pt x="1028430" y="1685851"/>
                    <a:pt x="1022145" y="1682623"/>
                  </a:cubicBezTo>
                  <a:cubicBezTo>
                    <a:pt x="1015011" y="1678886"/>
                    <a:pt x="1008387" y="1677867"/>
                    <a:pt x="1001253" y="1681434"/>
                  </a:cubicBezTo>
                  <a:cubicBezTo>
                    <a:pt x="999215" y="1682453"/>
                    <a:pt x="995987" y="1683473"/>
                    <a:pt x="995308" y="1680755"/>
                  </a:cubicBezTo>
                  <a:cubicBezTo>
                    <a:pt x="993609" y="1672432"/>
                    <a:pt x="986305" y="1673111"/>
                    <a:pt x="980870" y="1671243"/>
                  </a:cubicBezTo>
                  <a:cubicBezTo>
                    <a:pt x="969319" y="1667336"/>
                    <a:pt x="957769" y="1663939"/>
                    <a:pt x="948257" y="1655616"/>
                  </a:cubicBezTo>
                  <a:cubicBezTo>
                    <a:pt x="947068" y="1654597"/>
                    <a:pt x="945029" y="1653917"/>
                    <a:pt x="945539" y="1651879"/>
                  </a:cubicBezTo>
                  <a:cubicBezTo>
                    <a:pt x="946049" y="1649501"/>
                    <a:pt x="948427" y="1649331"/>
                    <a:pt x="950295" y="1649331"/>
                  </a:cubicBezTo>
                  <a:cubicBezTo>
                    <a:pt x="955051" y="1649161"/>
                    <a:pt x="959977" y="1648991"/>
                    <a:pt x="964733" y="1648991"/>
                  </a:cubicBezTo>
                  <a:cubicBezTo>
                    <a:pt x="989023" y="1648991"/>
                    <a:pt x="1013483" y="1649840"/>
                    <a:pt x="1037773" y="1646783"/>
                  </a:cubicBezTo>
                  <a:cubicBezTo>
                    <a:pt x="1055947" y="1644575"/>
                    <a:pt x="1075821" y="1645084"/>
                    <a:pt x="1088560" y="1626740"/>
                  </a:cubicBezTo>
                  <a:cubicBezTo>
                    <a:pt x="1093147" y="1619945"/>
                    <a:pt x="1097053" y="1614510"/>
                    <a:pt x="1092467" y="1607206"/>
                  </a:cubicBezTo>
                  <a:cubicBezTo>
                    <a:pt x="1087202" y="1598883"/>
                    <a:pt x="1084144" y="1588182"/>
                    <a:pt x="1071235" y="1587842"/>
                  </a:cubicBezTo>
                  <a:cubicBezTo>
                    <a:pt x="1066819" y="1587842"/>
                    <a:pt x="1061383" y="1589880"/>
                    <a:pt x="1058326" y="1584105"/>
                  </a:cubicBezTo>
                  <a:cubicBezTo>
                    <a:pt x="1057646" y="1582916"/>
                    <a:pt x="1056627" y="1583426"/>
                    <a:pt x="1055947" y="1584615"/>
                  </a:cubicBezTo>
                  <a:cubicBezTo>
                    <a:pt x="1053230" y="1589880"/>
                    <a:pt x="1048474" y="1588012"/>
                    <a:pt x="1044737" y="1587332"/>
                  </a:cubicBezTo>
                  <a:cubicBezTo>
                    <a:pt x="1039471" y="1586483"/>
                    <a:pt x="1034715" y="1583595"/>
                    <a:pt x="1029959" y="1581387"/>
                  </a:cubicBezTo>
                  <a:cubicBezTo>
                    <a:pt x="1021296" y="1577650"/>
                    <a:pt x="1014332" y="1569667"/>
                    <a:pt x="1003461" y="1570347"/>
                  </a:cubicBezTo>
                  <a:cubicBezTo>
                    <a:pt x="998195" y="1570686"/>
                    <a:pt x="994968" y="1566610"/>
                    <a:pt x="994968" y="1561514"/>
                  </a:cubicBezTo>
                  <a:cubicBezTo>
                    <a:pt x="994459" y="1537394"/>
                    <a:pt x="994119" y="1513444"/>
                    <a:pt x="995987" y="1489324"/>
                  </a:cubicBezTo>
                  <a:cubicBezTo>
                    <a:pt x="996327" y="1485757"/>
                    <a:pt x="998026" y="1483209"/>
                    <a:pt x="1001253" y="1482360"/>
                  </a:cubicBezTo>
                  <a:cubicBezTo>
                    <a:pt x="1008727" y="1480321"/>
                    <a:pt x="1008727" y="1474886"/>
                    <a:pt x="1008047" y="1468941"/>
                  </a:cubicBezTo>
                  <a:cubicBezTo>
                    <a:pt x="1007538" y="1465034"/>
                    <a:pt x="1006688" y="1461127"/>
                    <a:pt x="1006519" y="1457220"/>
                  </a:cubicBezTo>
                  <a:cubicBezTo>
                    <a:pt x="1005160" y="1434969"/>
                    <a:pt x="1005329" y="1412378"/>
                    <a:pt x="1002442" y="1390296"/>
                  </a:cubicBezTo>
                  <a:cubicBezTo>
                    <a:pt x="995648" y="1336451"/>
                    <a:pt x="1001593" y="1282775"/>
                    <a:pt x="1006519" y="1229439"/>
                  </a:cubicBezTo>
                  <a:cubicBezTo>
                    <a:pt x="1010425" y="1186635"/>
                    <a:pt x="1016370" y="1144170"/>
                    <a:pt x="1015691" y="1100856"/>
                  </a:cubicBezTo>
                  <a:cubicBezTo>
                    <a:pt x="1015351" y="1081832"/>
                    <a:pt x="1010595" y="1065356"/>
                    <a:pt x="999724" y="1050238"/>
                  </a:cubicBezTo>
                  <a:cubicBezTo>
                    <a:pt x="995817" y="1044803"/>
                    <a:pt x="993609" y="1039028"/>
                    <a:pt x="992760" y="1032403"/>
                  </a:cubicBezTo>
                  <a:cubicBezTo>
                    <a:pt x="991231" y="1022381"/>
                    <a:pt x="990042" y="1011850"/>
                    <a:pt x="983248" y="1004037"/>
                  </a:cubicBezTo>
                  <a:cubicBezTo>
                    <a:pt x="979001" y="999111"/>
                    <a:pt x="979171" y="996053"/>
                    <a:pt x="981719" y="990957"/>
                  </a:cubicBezTo>
                  <a:cubicBezTo>
                    <a:pt x="1032337" y="889891"/>
                    <a:pt x="1082785" y="788825"/>
                    <a:pt x="1133403" y="687759"/>
                  </a:cubicBezTo>
                  <a:cubicBezTo>
                    <a:pt x="1134592" y="685381"/>
                    <a:pt x="1135102" y="682324"/>
                    <a:pt x="1137819" y="680795"/>
                  </a:cubicBezTo>
                  <a:cubicBezTo>
                    <a:pt x="1137819" y="680285"/>
                    <a:pt x="1137819" y="679606"/>
                    <a:pt x="1137819" y="679096"/>
                  </a:cubicBezTo>
                  <a:cubicBezTo>
                    <a:pt x="1135442" y="675359"/>
                    <a:pt x="1131365" y="673831"/>
                    <a:pt x="1127628" y="671962"/>
                  </a:cubicBezTo>
                  <a:close/>
                  <a:moveTo>
                    <a:pt x="187798" y="1154022"/>
                  </a:moveTo>
                  <a:cubicBezTo>
                    <a:pt x="172851" y="1168800"/>
                    <a:pt x="159432" y="1169479"/>
                    <a:pt x="143125" y="1155891"/>
                  </a:cubicBezTo>
                  <a:cubicBezTo>
                    <a:pt x="137690" y="1151304"/>
                    <a:pt x="130896" y="1148926"/>
                    <a:pt x="125630" y="1144000"/>
                  </a:cubicBezTo>
                  <a:cubicBezTo>
                    <a:pt x="108984" y="1128204"/>
                    <a:pt x="105417" y="1107481"/>
                    <a:pt x="103548" y="1086079"/>
                  </a:cubicBezTo>
                  <a:cubicBezTo>
                    <a:pt x="103039" y="1080813"/>
                    <a:pt x="103548" y="1075377"/>
                    <a:pt x="103548" y="1069942"/>
                  </a:cubicBezTo>
                  <a:cubicBezTo>
                    <a:pt x="104228" y="1045652"/>
                    <a:pt x="107455" y="1021532"/>
                    <a:pt x="107795" y="997242"/>
                  </a:cubicBezTo>
                  <a:cubicBezTo>
                    <a:pt x="107965" y="989938"/>
                    <a:pt x="113740" y="985012"/>
                    <a:pt x="120364" y="987051"/>
                  </a:cubicBezTo>
                  <a:cubicBezTo>
                    <a:pt x="125120" y="988410"/>
                    <a:pt x="126989" y="993335"/>
                    <a:pt x="128687" y="997072"/>
                  </a:cubicBezTo>
                  <a:cubicBezTo>
                    <a:pt x="134463" y="1008962"/>
                    <a:pt x="143125" y="1018135"/>
                    <a:pt x="152128" y="1027817"/>
                  </a:cubicBezTo>
                  <a:cubicBezTo>
                    <a:pt x="161810" y="1038178"/>
                    <a:pt x="168265" y="1051427"/>
                    <a:pt x="176078" y="1063317"/>
                  </a:cubicBezTo>
                  <a:cubicBezTo>
                    <a:pt x="176588" y="1064167"/>
                    <a:pt x="177097" y="1065695"/>
                    <a:pt x="176758" y="1066545"/>
                  </a:cubicBezTo>
                  <a:cubicBezTo>
                    <a:pt x="170643" y="1088796"/>
                    <a:pt x="183892" y="1106292"/>
                    <a:pt x="192215" y="1124636"/>
                  </a:cubicBezTo>
                  <a:cubicBezTo>
                    <a:pt x="199858" y="1141453"/>
                    <a:pt x="201047" y="1140943"/>
                    <a:pt x="187798" y="1154022"/>
                  </a:cubicBezTo>
                  <a:close/>
                  <a:moveTo>
                    <a:pt x="795724" y="1195638"/>
                  </a:moveTo>
                  <a:cubicBezTo>
                    <a:pt x="790458" y="1223155"/>
                    <a:pt x="786211" y="1250842"/>
                    <a:pt x="783663" y="1278699"/>
                  </a:cubicBezTo>
                  <a:cubicBezTo>
                    <a:pt x="782135" y="1295854"/>
                    <a:pt x="782305" y="1313180"/>
                    <a:pt x="782305" y="1330506"/>
                  </a:cubicBezTo>
                  <a:cubicBezTo>
                    <a:pt x="782305" y="1344604"/>
                    <a:pt x="780436" y="1358362"/>
                    <a:pt x="772962" y="1370422"/>
                  </a:cubicBezTo>
                  <a:cubicBezTo>
                    <a:pt x="755467" y="1398789"/>
                    <a:pt x="753599" y="1430553"/>
                    <a:pt x="750201" y="1462486"/>
                  </a:cubicBezTo>
                  <a:cubicBezTo>
                    <a:pt x="744936" y="1510896"/>
                    <a:pt x="732706" y="1558117"/>
                    <a:pt x="721495" y="1605337"/>
                  </a:cubicBezTo>
                  <a:cubicBezTo>
                    <a:pt x="721325" y="1605677"/>
                    <a:pt x="720816" y="1606017"/>
                    <a:pt x="720306" y="1606526"/>
                  </a:cubicBezTo>
                  <a:cubicBezTo>
                    <a:pt x="717418" y="1600242"/>
                    <a:pt x="720306" y="1592598"/>
                    <a:pt x="715041" y="1586313"/>
                  </a:cubicBezTo>
                  <a:cubicBezTo>
                    <a:pt x="711473" y="1582237"/>
                    <a:pt x="708076" y="1579179"/>
                    <a:pt x="702981" y="1577820"/>
                  </a:cubicBezTo>
                  <a:cubicBezTo>
                    <a:pt x="674274" y="1569837"/>
                    <a:pt x="644719" y="1567119"/>
                    <a:pt x="615673" y="1561174"/>
                  </a:cubicBezTo>
                  <a:cubicBezTo>
                    <a:pt x="607180" y="1559475"/>
                    <a:pt x="598517" y="1557437"/>
                    <a:pt x="590024" y="1555739"/>
                  </a:cubicBezTo>
                  <a:cubicBezTo>
                    <a:pt x="586967" y="1555229"/>
                    <a:pt x="585778" y="1553700"/>
                    <a:pt x="585778" y="1550643"/>
                  </a:cubicBezTo>
                  <a:cubicBezTo>
                    <a:pt x="585268" y="1539092"/>
                    <a:pt x="584419" y="1528221"/>
                    <a:pt x="589515" y="1516671"/>
                  </a:cubicBezTo>
                  <a:cubicBezTo>
                    <a:pt x="594950" y="1504611"/>
                    <a:pt x="593082" y="1491192"/>
                    <a:pt x="585608" y="1479302"/>
                  </a:cubicBezTo>
                  <a:cubicBezTo>
                    <a:pt x="584079" y="1476924"/>
                    <a:pt x="582041" y="1475225"/>
                    <a:pt x="579493" y="1475395"/>
                  </a:cubicBezTo>
                  <a:cubicBezTo>
                    <a:pt x="571170" y="1475565"/>
                    <a:pt x="569981" y="1470639"/>
                    <a:pt x="569471" y="1463675"/>
                  </a:cubicBezTo>
                  <a:cubicBezTo>
                    <a:pt x="568792" y="1453484"/>
                    <a:pt x="564036" y="1446349"/>
                    <a:pt x="553335" y="1443292"/>
                  </a:cubicBezTo>
                  <a:cubicBezTo>
                    <a:pt x="548749" y="1441933"/>
                    <a:pt x="545182" y="1442443"/>
                    <a:pt x="541275" y="1444481"/>
                  </a:cubicBezTo>
                  <a:cubicBezTo>
                    <a:pt x="508322" y="1460618"/>
                    <a:pt x="475200" y="1476584"/>
                    <a:pt x="442077" y="1492381"/>
                  </a:cubicBezTo>
                  <a:cubicBezTo>
                    <a:pt x="426110" y="1500025"/>
                    <a:pt x="424921" y="1499006"/>
                    <a:pt x="424072" y="1481340"/>
                  </a:cubicBezTo>
                  <a:cubicBezTo>
                    <a:pt x="421015" y="1423928"/>
                    <a:pt x="421864" y="1366346"/>
                    <a:pt x="423053" y="1308933"/>
                  </a:cubicBezTo>
                  <a:cubicBezTo>
                    <a:pt x="423393" y="1293986"/>
                    <a:pt x="421185" y="1279038"/>
                    <a:pt x="423393" y="1264261"/>
                  </a:cubicBezTo>
                  <a:cubicBezTo>
                    <a:pt x="423902" y="1261033"/>
                    <a:pt x="421864" y="1259505"/>
                    <a:pt x="419486" y="1258485"/>
                  </a:cubicBezTo>
                  <a:cubicBezTo>
                    <a:pt x="416259" y="1256957"/>
                    <a:pt x="412692" y="1255768"/>
                    <a:pt x="409294" y="1254239"/>
                  </a:cubicBezTo>
                  <a:cubicBezTo>
                    <a:pt x="407426" y="1253559"/>
                    <a:pt x="405218" y="1253220"/>
                    <a:pt x="404708" y="1251012"/>
                  </a:cubicBezTo>
                  <a:cubicBezTo>
                    <a:pt x="404199" y="1248294"/>
                    <a:pt x="406407" y="1247275"/>
                    <a:pt x="408275" y="1246086"/>
                  </a:cubicBezTo>
                  <a:cubicBezTo>
                    <a:pt x="410144" y="1244897"/>
                    <a:pt x="412522" y="1243538"/>
                    <a:pt x="413371" y="1241669"/>
                  </a:cubicBezTo>
                  <a:cubicBezTo>
                    <a:pt x="418807" y="1229609"/>
                    <a:pt x="428828" y="1229439"/>
                    <a:pt x="440039" y="1229439"/>
                  </a:cubicBezTo>
                  <a:cubicBezTo>
                    <a:pt x="488449" y="1229779"/>
                    <a:pt x="536859" y="1230459"/>
                    <a:pt x="585268" y="1229100"/>
                  </a:cubicBezTo>
                  <a:cubicBezTo>
                    <a:pt x="610577" y="1228420"/>
                    <a:pt x="635886" y="1224683"/>
                    <a:pt x="658987" y="1213133"/>
                  </a:cubicBezTo>
                  <a:cubicBezTo>
                    <a:pt x="667140" y="1209056"/>
                    <a:pt x="673935" y="1203111"/>
                    <a:pt x="680559" y="1196996"/>
                  </a:cubicBezTo>
                  <a:cubicBezTo>
                    <a:pt x="683447" y="1194449"/>
                    <a:pt x="686164" y="1192750"/>
                    <a:pt x="690241" y="1192580"/>
                  </a:cubicBezTo>
                  <a:cubicBezTo>
                    <a:pt x="723024" y="1190881"/>
                    <a:pt x="755807" y="1189183"/>
                    <a:pt x="788589" y="1186805"/>
                  </a:cubicBezTo>
                  <a:cubicBezTo>
                    <a:pt x="796743" y="1186295"/>
                    <a:pt x="797082" y="1189183"/>
                    <a:pt x="795724" y="1195638"/>
                  </a:cubicBezTo>
                  <a:close/>
                </a:path>
              </a:pathLst>
            </a:custGeom>
            <a:solidFill>
              <a:srgbClr val="FDAD46"/>
            </a:solidFill>
            <a:ln w="16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xmlns="" id="{DECB3FD7-7669-8D40-B658-F26BF7B24C69}"/>
                </a:ext>
              </a:extLst>
            </p:cNvPr>
            <p:cNvSpPr/>
            <p:nvPr/>
          </p:nvSpPr>
          <p:spPr>
            <a:xfrm>
              <a:off x="1965840" y="2555836"/>
              <a:ext cx="1010661" cy="1802204"/>
            </a:xfrm>
            <a:custGeom>
              <a:avLst/>
              <a:gdLst>
                <a:gd name="connsiteX0" fmla="*/ 1010278 w 1010660"/>
                <a:gd name="connsiteY0" fmla="*/ 1613160 h 1802203"/>
                <a:gd name="connsiteX1" fmla="*/ 998557 w 1010660"/>
                <a:gd name="connsiteY1" fmla="*/ 1603308 h 1802203"/>
                <a:gd name="connsiteX2" fmla="*/ 990404 w 1010660"/>
                <a:gd name="connsiteY2" fmla="*/ 1596344 h 1802203"/>
                <a:gd name="connsiteX3" fmla="*/ 988536 w 1010660"/>
                <a:gd name="connsiteY3" fmla="*/ 1584624 h 1802203"/>
                <a:gd name="connsiteX4" fmla="*/ 968322 w 1010660"/>
                <a:gd name="connsiteY4" fmla="*/ 1564241 h 1802203"/>
                <a:gd name="connsiteX5" fmla="*/ 871163 w 1010660"/>
                <a:gd name="connsiteY5" fmla="*/ 1548444 h 1802203"/>
                <a:gd name="connsiteX6" fmla="*/ 749714 w 1010660"/>
                <a:gd name="connsiteY6" fmla="*/ 1529589 h 1802203"/>
                <a:gd name="connsiteX7" fmla="*/ 717101 w 1010660"/>
                <a:gd name="connsiteY7" fmla="*/ 1522625 h 1802203"/>
                <a:gd name="connsiteX8" fmla="*/ 717441 w 1010660"/>
                <a:gd name="connsiteY8" fmla="*/ 1520417 h 1802203"/>
                <a:gd name="connsiteX9" fmla="*/ 740032 w 1010660"/>
                <a:gd name="connsiteY9" fmla="*/ 1517020 h 1802203"/>
                <a:gd name="connsiteX10" fmla="*/ 743769 w 1010660"/>
                <a:gd name="connsiteY10" fmla="*/ 1518379 h 1802203"/>
                <a:gd name="connsiteX11" fmla="*/ 750563 w 1010660"/>
                <a:gd name="connsiteY11" fmla="*/ 1523474 h 1802203"/>
                <a:gd name="connsiteX12" fmla="*/ 804069 w 1010660"/>
                <a:gd name="connsiteY12" fmla="*/ 1521946 h 1802203"/>
                <a:gd name="connsiteX13" fmla="*/ 813581 w 1010660"/>
                <a:gd name="connsiteY13" fmla="*/ 1509036 h 1802203"/>
                <a:gd name="connsiteX14" fmla="*/ 816129 w 1010660"/>
                <a:gd name="connsiteY14" fmla="*/ 1490522 h 1802203"/>
                <a:gd name="connsiteX15" fmla="*/ 806277 w 1010660"/>
                <a:gd name="connsiteY15" fmla="*/ 1469459 h 1802203"/>
                <a:gd name="connsiteX16" fmla="*/ 798124 w 1010660"/>
                <a:gd name="connsiteY16" fmla="*/ 1455871 h 1802203"/>
                <a:gd name="connsiteX17" fmla="*/ 797274 w 1010660"/>
                <a:gd name="connsiteY17" fmla="*/ 1445849 h 1802203"/>
                <a:gd name="connsiteX18" fmla="*/ 786064 w 1010660"/>
                <a:gd name="connsiteY18" fmla="*/ 1441772 h 1802203"/>
                <a:gd name="connsiteX19" fmla="*/ 758037 w 1010660"/>
                <a:gd name="connsiteY19" fmla="*/ 1457739 h 1802203"/>
                <a:gd name="connsiteX20" fmla="*/ 698586 w 1010660"/>
                <a:gd name="connsiteY20" fmla="*/ 1490012 h 1802203"/>
                <a:gd name="connsiteX21" fmla="*/ 685507 w 1010660"/>
                <a:gd name="connsiteY21" fmla="*/ 1481859 h 1802203"/>
                <a:gd name="connsiteX22" fmla="*/ 683299 w 1010660"/>
                <a:gd name="connsiteY22" fmla="*/ 1417313 h 1802203"/>
                <a:gd name="connsiteX23" fmla="*/ 692302 w 1010660"/>
                <a:gd name="connsiteY23" fmla="*/ 1403214 h 1802203"/>
                <a:gd name="connsiteX24" fmla="*/ 708608 w 1010660"/>
                <a:gd name="connsiteY24" fmla="*/ 1399138 h 1802203"/>
                <a:gd name="connsiteX25" fmla="*/ 784875 w 1010660"/>
                <a:gd name="connsiteY25" fmla="*/ 1387417 h 1802203"/>
                <a:gd name="connsiteX26" fmla="*/ 833794 w 1010660"/>
                <a:gd name="connsiteY26" fmla="*/ 1365675 h 1802203"/>
                <a:gd name="connsiteX27" fmla="*/ 910231 w 1010660"/>
                <a:gd name="connsiteY27" fmla="*/ 1264100 h 1802203"/>
                <a:gd name="connsiteX28" fmla="*/ 935540 w 1010660"/>
                <a:gd name="connsiteY28" fmla="*/ 1186474 h 1802203"/>
                <a:gd name="connsiteX29" fmla="*/ 939616 w 1010660"/>
                <a:gd name="connsiteY29" fmla="*/ 1178661 h 1802203"/>
                <a:gd name="connsiteX30" fmla="*/ 960679 w 1010660"/>
                <a:gd name="connsiteY30" fmla="*/ 1157768 h 1802203"/>
                <a:gd name="connsiteX31" fmla="*/ 976646 w 1010660"/>
                <a:gd name="connsiteY31" fmla="*/ 1104602 h 1802203"/>
                <a:gd name="connsiteX32" fmla="*/ 958301 w 1010660"/>
                <a:gd name="connsiteY32" fmla="*/ 973301 h 1802203"/>
                <a:gd name="connsiteX33" fmla="*/ 956942 w 1010660"/>
                <a:gd name="connsiteY33" fmla="*/ 961751 h 1802203"/>
                <a:gd name="connsiteX34" fmla="*/ 957451 w 1010660"/>
                <a:gd name="connsiteY34" fmla="*/ 937970 h 1802203"/>
                <a:gd name="connsiteX35" fmla="*/ 957961 w 1010660"/>
                <a:gd name="connsiteY35" fmla="*/ 901281 h 1802203"/>
                <a:gd name="connsiteX36" fmla="*/ 957621 w 1010660"/>
                <a:gd name="connsiteY36" fmla="*/ 891259 h 1802203"/>
                <a:gd name="connsiteX37" fmla="*/ 957112 w 1010660"/>
                <a:gd name="connsiteY37" fmla="*/ 861364 h 1802203"/>
                <a:gd name="connsiteX38" fmla="*/ 959829 w 1010660"/>
                <a:gd name="connsiteY38" fmla="*/ 813804 h 1802203"/>
                <a:gd name="connsiteX39" fmla="*/ 962547 w 1010660"/>
                <a:gd name="connsiteY39" fmla="*/ 801064 h 1802203"/>
                <a:gd name="connsiteX40" fmla="*/ 953205 w 1010660"/>
                <a:gd name="connsiteY40" fmla="*/ 776435 h 1802203"/>
                <a:gd name="connsiteX41" fmla="*/ 944882 w 1010660"/>
                <a:gd name="connsiteY41" fmla="*/ 774566 h 1802203"/>
                <a:gd name="connsiteX42" fmla="*/ 930784 w 1010660"/>
                <a:gd name="connsiteY42" fmla="*/ 756561 h 1802203"/>
                <a:gd name="connsiteX43" fmla="*/ 931463 w 1010660"/>
                <a:gd name="connsiteY43" fmla="*/ 743822 h 1802203"/>
                <a:gd name="connsiteX44" fmla="*/ 939107 w 1010660"/>
                <a:gd name="connsiteY44" fmla="*/ 650059 h 1802203"/>
                <a:gd name="connsiteX45" fmla="*/ 916685 w 1010660"/>
                <a:gd name="connsiteY45" fmla="*/ 635112 h 1802203"/>
                <a:gd name="connsiteX46" fmla="*/ 902077 w 1010660"/>
                <a:gd name="connsiteY46" fmla="*/ 624581 h 1802203"/>
                <a:gd name="connsiteX47" fmla="*/ 902417 w 1010660"/>
                <a:gd name="connsiteY47" fmla="*/ 621183 h 1802203"/>
                <a:gd name="connsiteX48" fmla="*/ 907173 w 1010660"/>
                <a:gd name="connsiteY48" fmla="*/ 545087 h 1802203"/>
                <a:gd name="connsiteX49" fmla="*/ 896132 w 1010660"/>
                <a:gd name="connsiteY49" fmla="*/ 478162 h 1802203"/>
                <a:gd name="connsiteX50" fmla="*/ 888489 w 1010660"/>
                <a:gd name="connsiteY50" fmla="*/ 462195 h 1802203"/>
                <a:gd name="connsiteX51" fmla="*/ 887300 w 1010660"/>
                <a:gd name="connsiteY51" fmla="*/ 448267 h 1802203"/>
                <a:gd name="connsiteX52" fmla="*/ 891376 w 1010660"/>
                <a:gd name="connsiteY52" fmla="*/ 426355 h 1802203"/>
                <a:gd name="connsiteX53" fmla="*/ 908702 w 1010660"/>
                <a:gd name="connsiteY53" fmla="*/ 416333 h 1802203"/>
                <a:gd name="connsiteX54" fmla="*/ 919233 w 1010660"/>
                <a:gd name="connsiteY54" fmla="*/ 418881 h 1802203"/>
                <a:gd name="connsiteX55" fmla="*/ 913798 w 1010660"/>
                <a:gd name="connsiteY55" fmla="*/ 397819 h 1802203"/>
                <a:gd name="connsiteX56" fmla="*/ 915836 w 1010660"/>
                <a:gd name="connsiteY56" fmla="*/ 361129 h 1802203"/>
                <a:gd name="connsiteX57" fmla="*/ 915157 w 1010660"/>
                <a:gd name="connsiteY57" fmla="*/ 340067 h 1802203"/>
                <a:gd name="connsiteX58" fmla="*/ 933501 w 1010660"/>
                <a:gd name="connsiteY58" fmla="*/ 275520 h 1802203"/>
                <a:gd name="connsiteX59" fmla="*/ 941315 w 1010660"/>
                <a:gd name="connsiteY59" fmla="*/ 225922 h 1802203"/>
                <a:gd name="connsiteX60" fmla="*/ 940635 w 1010660"/>
                <a:gd name="connsiteY60" fmla="*/ 202141 h 1802203"/>
                <a:gd name="connsiteX61" fmla="*/ 934521 w 1010660"/>
                <a:gd name="connsiteY61" fmla="*/ 161205 h 1802203"/>
                <a:gd name="connsiteX62" fmla="*/ 920592 w 1010660"/>
                <a:gd name="connsiteY62" fmla="*/ 124006 h 1802203"/>
                <a:gd name="connsiteX63" fmla="*/ 914477 w 1010660"/>
                <a:gd name="connsiteY63" fmla="*/ 105661 h 1802203"/>
                <a:gd name="connsiteX64" fmla="*/ 893415 w 1010660"/>
                <a:gd name="connsiteY64" fmla="*/ 67783 h 1802203"/>
                <a:gd name="connsiteX65" fmla="*/ 792858 w 1010660"/>
                <a:gd name="connsiteY65" fmla="*/ 9 h 1802203"/>
                <a:gd name="connsiteX66" fmla="*/ 773834 w 1010660"/>
                <a:gd name="connsiteY66" fmla="*/ 8332 h 1802203"/>
                <a:gd name="connsiteX67" fmla="*/ 760415 w 1010660"/>
                <a:gd name="connsiteY67" fmla="*/ 28885 h 1802203"/>
                <a:gd name="connsiteX68" fmla="*/ 741221 w 1010660"/>
                <a:gd name="connsiteY68" fmla="*/ 35849 h 1802203"/>
                <a:gd name="connsiteX69" fmla="*/ 724235 w 1010660"/>
                <a:gd name="connsiteY69" fmla="*/ 30923 h 1802203"/>
                <a:gd name="connsiteX70" fmla="*/ 656801 w 1010660"/>
                <a:gd name="connsiteY70" fmla="*/ 30074 h 1802203"/>
                <a:gd name="connsiteX71" fmla="*/ 585630 w 1010660"/>
                <a:gd name="connsiteY71" fmla="*/ 72029 h 1802203"/>
                <a:gd name="connsiteX72" fmla="*/ 566946 w 1010660"/>
                <a:gd name="connsiteY72" fmla="*/ 104812 h 1802203"/>
                <a:gd name="connsiteX73" fmla="*/ 560491 w 1010660"/>
                <a:gd name="connsiteY73" fmla="*/ 189232 h 1802203"/>
                <a:gd name="connsiteX74" fmla="*/ 563209 w 1010660"/>
                <a:gd name="connsiteY74" fmla="*/ 206558 h 1802203"/>
                <a:gd name="connsiteX75" fmla="*/ 563379 w 1010660"/>
                <a:gd name="connsiteY75" fmla="*/ 259554 h 1802203"/>
                <a:gd name="connsiteX76" fmla="*/ 561340 w 1010660"/>
                <a:gd name="connsiteY76" fmla="*/ 276370 h 1802203"/>
                <a:gd name="connsiteX77" fmla="*/ 570853 w 1010660"/>
                <a:gd name="connsiteY77" fmla="*/ 288260 h 1802203"/>
                <a:gd name="connsiteX78" fmla="*/ 584781 w 1010660"/>
                <a:gd name="connsiteY78" fmla="*/ 303887 h 1802203"/>
                <a:gd name="connsiteX79" fmla="*/ 590386 w 1010660"/>
                <a:gd name="connsiteY79" fmla="*/ 312380 h 1802203"/>
                <a:gd name="connsiteX80" fmla="*/ 601937 w 1010660"/>
                <a:gd name="connsiteY80" fmla="*/ 335311 h 1802203"/>
                <a:gd name="connsiteX81" fmla="*/ 603635 w 1010660"/>
                <a:gd name="connsiteY81" fmla="*/ 341595 h 1802203"/>
                <a:gd name="connsiteX82" fmla="*/ 616205 w 1010660"/>
                <a:gd name="connsiteY82" fmla="*/ 359940 h 1802203"/>
                <a:gd name="connsiteX83" fmla="*/ 637947 w 1010660"/>
                <a:gd name="connsiteY83" fmla="*/ 374888 h 1802203"/>
                <a:gd name="connsiteX84" fmla="*/ 660708 w 1010660"/>
                <a:gd name="connsiteY84" fmla="*/ 372510 h 1802203"/>
                <a:gd name="connsiteX85" fmla="*/ 685168 w 1010660"/>
                <a:gd name="connsiteY85" fmla="*/ 382362 h 1802203"/>
                <a:gd name="connsiteX86" fmla="*/ 698247 w 1010660"/>
                <a:gd name="connsiteY86" fmla="*/ 402065 h 1802203"/>
                <a:gd name="connsiteX87" fmla="*/ 694680 w 1010660"/>
                <a:gd name="connsiteY87" fmla="*/ 422788 h 1802203"/>
                <a:gd name="connsiteX88" fmla="*/ 690603 w 1010660"/>
                <a:gd name="connsiteY88" fmla="*/ 425846 h 1802203"/>
                <a:gd name="connsiteX89" fmla="*/ 656971 w 1010660"/>
                <a:gd name="connsiteY89" fmla="*/ 466442 h 1802203"/>
                <a:gd name="connsiteX90" fmla="*/ 637607 w 1010660"/>
                <a:gd name="connsiteY90" fmla="*/ 500414 h 1802203"/>
                <a:gd name="connsiteX91" fmla="*/ 635229 w 1010660"/>
                <a:gd name="connsiteY91" fmla="*/ 507378 h 1802203"/>
                <a:gd name="connsiteX92" fmla="*/ 628605 w 1010660"/>
                <a:gd name="connsiteY92" fmla="*/ 536084 h 1802203"/>
                <a:gd name="connsiteX93" fmla="*/ 601597 w 1010660"/>
                <a:gd name="connsiteY93" fmla="*/ 588910 h 1802203"/>
                <a:gd name="connsiteX94" fmla="*/ 576118 w 1010660"/>
                <a:gd name="connsiteY94" fmla="*/ 666876 h 1802203"/>
                <a:gd name="connsiteX95" fmla="*/ 566776 w 1010660"/>
                <a:gd name="connsiteY95" fmla="*/ 710699 h 1802203"/>
                <a:gd name="connsiteX96" fmla="*/ 552847 w 1010660"/>
                <a:gd name="connsiteY96" fmla="*/ 799535 h 1802203"/>
                <a:gd name="connsiteX97" fmla="*/ 547582 w 1010660"/>
                <a:gd name="connsiteY97" fmla="*/ 812784 h 1802203"/>
                <a:gd name="connsiteX98" fmla="*/ 532804 w 1010660"/>
                <a:gd name="connsiteY98" fmla="*/ 815332 h 1802203"/>
                <a:gd name="connsiteX99" fmla="*/ 491189 w 1010660"/>
                <a:gd name="connsiteY99" fmla="*/ 818220 h 1802203"/>
                <a:gd name="connsiteX100" fmla="*/ 458406 w 1010660"/>
                <a:gd name="connsiteY100" fmla="*/ 835885 h 1802203"/>
                <a:gd name="connsiteX101" fmla="*/ 411015 w 1010660"/>
                <a:gd name="connsiteY101" fmla="*/ 853720 h 1802203"/>
                <a:gd name="connsiteX102" fmla="*/ 394199 w 1010660"/>
                <a:gd name="connsiteY102" fmla="*/ 854400 h 1802203"/>
                <a:gd name="connsiteX103" fmla="*/ 375345 w 1010660"/>
                <a:gd name="connsiteY103" fmla="*/ 856948 h 1802203"/>
                <a:gd name="connsiteX104" fmla="*/ 367361 w 1010660"/>
                <a:gd name="connsiteY104" fmla="*/ 858646 h 1802203"/>
                <a:gd name="connsiteX105" fmla="*/ 355471 w 1010660"/>
                <a:gd name="connsiteY105" fmla="*/ 859156 h 1802203"/>
                <a:gd name="connsiteX106" fmla="*/ 346469 w 1010660"/>
                <a:gd name="connsiteY106" fmla="*/ 866800 h 1802203"/>
                <a:gd name="connsiteX107" fmla="*/ 318102 w 1010660"/>
                <a:gd name="connsiteY107" fmla="*/ 884125 h 1802203"/>
                <a:gd name="connsiteX108" fmla="*/ 274788 w 1010660"/>
                <a:gd name="connsiteY108" fmla="*/ 891259 h 1802203"/>
                <a:gd name="connsiteX109" fmla="*/ 219754 w 1010660"/>
                <a:gd name="connsiteY109" fmla="*/ 894487 h 1802203"/>
                <a:gd name="connsiteX110" fmla="*/ 211771 w 1010660"/>
                <a:gd name="connsiteY110" fmla="*/ 889391 h 1802203"/>
                <a:gd name="connsiteX111" fmla="*/ 186801 w 1010660"/>
                <a:gd name="connsiteY111" fmla="*/ 833677 h 1802203"/>
                <a:gd name="connsiteX112" fmla="*/ 87094 w 1010660"/>
                <a:gd name="connsiteY112" fmla="*/ 610992 h 1802203"/>
                <a:gd name="connsiteX113" fmla="*/ 76393 w 1010660"/>
                <a:gd name="connsiteY113" fmla="*/ 607255 h 1802203"/>
                <a:gd name="connsiteX114" fmla="*/ 5222 w 1010660"/>
                <a:gd name="connsiteY114" fmla="*/ 643095 h 1802203"/>
                <a:gd name="connsiteX115" fmla="*/ 1655 w 1010660"/>
                <a:gd name="connsiteY115" fmla="*/ 654306 h 1802203"/>
                <a:gd name="connsiteX116" fmla="*/ 35117 w 1010660"/>
                <a:gd name="connsiteY116" fmla="*/ 727515 h 1802203"/>
                <a:gd name="connsiteX117" fmla="*/ 141789 w 1010660"/>
                <a:gd name="connsiteY117" fmla="*/ 969394 h 1802203"/>
                <a:gd name="connsiteX118" fmla="*/ 138561 w 1010660"/>
                <a:gd name="connsiteY118" fmla="*/ 994194 h 1802203"/>
                <a:gd name="connsiteX119" fmla="*/ 135334 w 1010660"/>
                <a:gd name="connsiteY119" fmla="*/ 999969 h 1802203"/>
                <a:gd name="connsiteX120" fmla="*/ 125143 w 1010660"/>
                <a:gd name="connsiteY120" fmla="*/ 1013897 h 1802203"/>
                <a:gd name="connsiteX121" fmla="*/ 96436 w 1010660"/>
                <a:gd name="connsiteY121" fmla="*/ 1073178 h 1802203"/>
                <a:gd name="connsiteX122" fmla="*/ 96946 w 1010660"/>
                <a:gd name="connsiteY122" fmla="*/ 1119040 h 1802203"/>
                <a:gd name="connsiteX123" fmla="*/ 98305 w 1010660"/>
                <a:gd name="connsiteY123" fmla="*/ 1129062 h 1802203"/>
                <a:gd name="connsiteX124" fmla="*/ 105779 w 1010660"/>
                <a:gd name="connsiteY124" fmla="*/ 1168979 h 1802203"/>
                <a:gd name="connsiteX125" fmla="*/ 120726 w 1010660"/>
                <a:gd name="connsiteY125" fmla="*/ 1260872 h 1802203"/>
                <a:gd name="connsiteX126" fmla="*/ 157076 w 1010660"/>
                <a:gd name="connsiteY126" fmla="*/ 1380793 h 1802203"/>
                <a:gd name="connsiteX127" fmla="*/ 171514 w 1010660"/>
                <a:gd name="connsiteY127" fmla="*/ 1439224 h 1802203"/>
                <a:gd name="connsiteX128" fmla="*/ 162512 w 1010660"/>
                <a:gd name="connsiteY128" fmla="*/ 1504110 h 1802203"/>
                <a:gd name="connsiteX129" fmla="*/ 140430 w 1010660"/>
                <a:gd name="connsiteY129" fmla="*/ 1544197 h 1802203"/>
                <a:gd name="connsiteX130" fmla="*/ 123274 w 1010660"/>
                <a:gd name="connsiteY130" fmla="*/ 1557786 h 1802203"/>
                <a:gd name="connsiteX131" fmla="*/ 94228 w 1010660"/>
                <a:gd name="connsiteY131" fmla="*/ 1563731 h 1802203"/>
                <a:gd name="connsiteX132" fmla="*/ 85226 w 1010660"/>
                <a:gd name="connsiteY132" fmla="*/ 1569167 h 1802203"/>
                <a:gd name="connsiteX133" fmla="*/ 59917 w 1010660"/>
                <a:gd name="connsiteY133" fmla="*/ 1597533 h 1802203"/>
                <a:gd name="connsiteX134" fmla="*/ 47347 w 1010660"/>
                <a:gd name="connsiteY134" fmla="*/ 1636940 h 1802203"/>
                <a:gd name="connsiteX135" fmla="*/ 82848 w 1010660"/>
                <a:gd name="connsiteY135" fmla="*/ 1670233 h 1802203"/>
                <a:gd name="connsiteX136" fmla="*/ 168626 w 1010660"/>
                <a:gd name="connsiteY136" fmla="*/ 1675668 h 1802203"/>
                <a:gd name="connsiteX137" fmla="*/ 225699 w 1010660"/>
                <a:gd name="connsiteY137" fmla="*/ 1626239 h 1802203"/>
                <a:gd name="connsiteX138" fmla="*/ 241496 w 1010660"/>
                <a:gd name="connsiteY138" fmla="*/ 1605007 h 1802203"/>
                <a:gd name="connsiteX139" fmla="*/ 272750 w 1010660"/>
                <a:gd name="connsiteY139" fmla="*/ 1588021 h 1802203"/>
                <a:gd name="connsiteX140" fmla="*/ 282092 w 1010660"/>
                <a:gd name="connsiteY140" fmla="*/ 1593966 h 1802203"/>
                <a:gd name="connsiteX141" fmla="*/ 279884 w 1010660"/>
                <a:gd name="connsiteY141" fmla="*/ 1643055 h 1802203"/>
                <a:gd name="connsiteX142" fmla="*/ 287698 w 1010660"/>
                <a:gd name="connsiteY142" fmla="*/ 1653417 h 1802203"/>
                <a:gd name="connsiteX143" fmla="*/ 291095 w 1010660"/>
                <a:gd name="connsiteY143" fmla="*/ 1645943 h 1802203"/>
                <a:gd name="connsiteX144" fmla="*/ 292963 w 1010660"/>
                <a:gd name="connsiteY144" fmla="*/ 1604327 h 1802203"/>
                <a:gd name="connsiteX145" fmla="*/ 295681 w 1010660"/>
                <a:gd name="connsiteY145" fmla="*/ 1579188 h 1802203"/>
                <a:gd name="connsiteX146" fmla="*/ 311648 w 1010660"/>
                <a:gd name="connsiteY146" fmla="*/ 1549633 h 1802203"/>
                <a:gd name="connsiteX147" fmla="*/ 316234 w 1010660"/>
                <a:gd name="connsiteY147" fmla="*/ 1517190 h 1802203"/>
                <a:gd name="connsiteX148" fmla="*/ 316743 w 1010660"/>
                <a:gd name="connsiteY148" fmla="*/ 1507338 h 1802203"/>
                <a:gd name="connsiteX149" fmla="*/ 313686 w 1010660"/>
                <a:gd name="connsiteY149" fmla="*/ 1474385 h 1802203"/>
                <a:gd name="connsiteX150" fmla="*/ 294662 w 1010660"/>
                <a:gd name="connsiteY150" fmla="*/ 1451794 h 1802203"/>
                <a:gd name="connsiteX151" fmla="*/ 281073 w 1010660"/>
                <a:gd name="connsiteY151" fmla="*/ 1446189 h 1802203"/>
                <a:gd name="connsiteX152" fmla="*/ 272071 w 1010660"/>
                <a:gd name="connsiteY152" fmla="*/ 1439734 h 1802203"/>
                <a:gd name="connsiteX153" fmla="*/ 270542 w 1010660"/>
                <a:gd name="connsiteY153" fmla="*/ 1428863 h 1802203"/>
                <a:gd name="connsiteX154" fmla="*/ 278355 w 1010660"/>
                <a:gd name="connsiteY154" fmla="*/ 1303677 h 1802203"/>
                <a:gd name="connsiteX155" fmla="*/ 285659 w 1010660"/>
                <a:gd name="connsiteY155" fmla="*/ 1212293 h 1802203"/>
                <a:gd name="connsiteX156" fmla="*/ 280564 w 1010660"/>
                <a:gd name="connsiteY156" fmla="*/ 1182398 h 1802203"/>
                <a:gd name="connsiteX157" fmla="*/ 269862 w 1010660"/>
                <a:gd name="connsiteY157" fmla="*/ 1148596 h 1802203"/>
                <a:gd name="connsiteX158" fmla="*/ 278016 w 1010660"/>
                <a:gd name="connsiteY158" fmla="*/ 1137725 h 1802203"/>
                <a:gd name="connsiteX159" fmla="*/ 313686 w 1010660"/>
                <a:gd name="connsiteY159" fmla="*/ 1138234 h 1802203"/>
                <a:gd name="connsiteX160" fmla="*/ 323708 w 1010660"/>
                <a:gd name="connsiteY160" fmla="*/ 1148596 h 1802203"/>
                <a:gd name="connsiteX161" fmla="*/ 337296 w 1010660"/>
                <a:gd name="connsiteY161" fmla="*/ 1174414 h 1802203"/>
                <a:gd name="connsiteX162" fmla="*/ 383668 w 1010660"/>
                <a:gd name="connsiteY162" fmla="*/ 1187663 h 1802203"/>
                <a:gd name="connsiteX163" fmla="*/ 507325 w 1010660"/>
                <a:gd name="connsiteY163" fmla="*/ 1194797 h 1802203"/>
                <a:gd name="connsiteX164" fmla="*/ 517007 w 1010660"/>
                <a:gd name="connsiteY164" fmla="*/ 1204309 h 1802203"/>
                <a:gd name="connsiteX165" fmla="*/ 509194 w 1010660"/>
                <a:gd name="connsiteY165" fmla="*/ 1295524 h 1802203"/>
                <a:gd name="connsiteX166" fmla="*/ 499851 w 1010660"/>
                <a:gd name="connsiteY166" fmla="*/ 1395910 h 1802203"/>
                <a:gd name="connsiteX167" fmla="*/ 506816 w 1010660"/>
                <a:gd name="connsiteY167" fmla="*/ 1404064 h 1802203"/>
                <a:gd name="connsiteX168" fmla="*/ 593104 w 1010660"/>
                <a:gd name="connsiteY168" fmla="*/ 1408140 h 1802203"/>
                <a:gd name="connsiteX169" fmla="*/ 606693 w 1010660"/>
                <a:gd name="connsiteY169" fmla="*/ 1407970 h 1802203"/>
                <a:gd name="connsiteX170" fmla="*/ 615016 w 1010660"/>
                <a:gd name="connsiteY170" fmla="*/ 1416293 h 1802203"/>
                <a:gd name="connsiteX171" fmla="*/ 614167 w 1010660"/>
                <a:gd name="connsiteY171" fmla="*/ 1485936 h 1802203"/>
                <a:gd name="connsiteX172" fmla="*/ 610430 w 1010660"/>
                <a:gd name="connsiteY172" fmla="*/ 1490861 h 1802203"/>
                <a:gd name="connsiteX173" fmla="*/ 560831 w 1010660"/>
                <a:gd name="connsiteY173" fmla="*/ 1486105 h 1802203"/>
                <a:gd name="connsiteX174" fmla="*/ 452801 w 1010660"/>
                <a:gd name="connsiteY174" fmla="*/ 1450945 h 1802203"/>
                <a:gd name="connsiteX175" fmla="*/ 429870 w 1010660"/>
                <a:gd name="connsiteY175" fmla="*/ 1458928 h 1802203"/>
                <a:gd name="connsiteX176" fmla="*/ 428341 w 1010660"/>
                <a:gd name="connsiteY176" fmla="*/ 1467081 h 1802203"/>
                <a:gd name="connsiteX177" fmla="*/ 428171 w 1010660"/>
                <a:gd name="connsiteY177" fmla="*/ 1505300 h 1802203"/>
                <a:gd name="connsiteX178" fmla="*/ 434626 w 1010660"/>
                <a:gd name="connsiteY178" fmla="*/ 1523474 h 1802203"/>
                <a:gd name="connsiteX179" fmla="*/ 438193 w 1010660"/>
                <a:gd name="connsiteY179" fmla="*/ 1531628 h 1802203"/>
                <a:gd name="connsiteX180" fmla="*/ 448214 w 1010660"/>
                <a:gd name="connsiteY180" fmla="*/ 1551671 h 1802203"/>
                <a:gd name="connsiteX181" fmla="*/ 451611 w 1010660"/>
                <a:gd name="connsiteY181" fmla="*/ 1557956 h 1802203"/>
                <a:gd name="connsiteX182" fmla="*/ 446346 w 1010660"/>
                <a:gd name="connsiteY182" fmla="*/ 1561523 h 1802203"/>
                <a:gd name="connsiteX183" fmla="*/ 350715 w 1010660"/>
                <a:gd name="connsiteY183" fmla="*/ 1584454 h 1802203"/>
                <a:gd name="connsiteX184" fmla="*/ 327954 w 1010660"/>
                <a:gd name="connsiteY184" fmla="*/ 1610782 h 1802203"/>
                <a:gd name="connsiteX185" fmla="*/ 327954 w 1010660"/>
                <a:gd name="connsiteY185" fmla="*/ 1649850 h 1802203"/>
                <a:gd name="connsiteX186" fmla="*/ 335428 w 1010660"/>
                <a:gd name="connsiteY186" fmla="*/ 1668194 h 1802203"/>
                <a:gd name="connsiteX187" fmla="*/ 346809 w 1010660"/>
                <a:gd name="connsiteY187" fmla="*/ 1688407 h 1802203"/>
                <a:gd name="connsiteX188" fmla="*/ 351904 w 1010660"/>
                <a:gd name="connsiteY188" fmla="*/ 1693673 h 1802203"/>
                <a:gd name="connsiteX189" fmla="*/ 395558 w 1010660"/>
                <a:gd name="connsiteY189" fmla="*/ 1687219 h 1802203"/>
                <a:gd name="connsiteX190" fmla="*/ 410166 w 1010660"/>
                <a:gd name="connsiteY190" fmla="*/ 1651888 h 1802203"/>
                <a:gd name="connsiteX191" fmla="*/ 398615 w 1010660"/>
                <a:gd name="connsiteY191" fmla="*/ 1632354 h 1802203"/>
                <a:gd name="connsiteX192" fmla="*/ 395388 w 1010660"/>
                <a:gd name="connsiteY192" fmla="*/ 1623182 h 1802203"/>
                <a:gd name="connsiteX193" fmla="*/ 403032 w 1010660"/>
                <a:gd name="connsiteY193" fmla="*/ 1619445 h 1802203"/>
                <a:gd name="connsiteX194" fmla="*/ 500701 w 1010660"/>
                <a:gd name="connsiteY194" fmla="*/ 1603478 h 1802203"/>
                <a:gd name="connsiteX195" fmla="*/ 566606 w 1010660"/>
                <a:gd name="connsiteY195" fmla="*/ 1591928 h 1802203"/>
                <a:gd name="connsiteX196" fmla="*/ 616205 w 1010660"/>
                <a:gd name="connsiteY196" fmla="*/ 1587341 h 1802203"/>
                <a:gd name="connsiteX197" fmla="*/ 638626 w 1010660"/>
                <a:gd name="connsiteY197" fmla="*/ 1604667 h 1802203"/>
                <a:gd name="connsiteX198" fmla="*/ 663935 w 1010660"/>
                <a:gd name="connsiteY198" fmla="*/ 1683312 h 1802203"/>
                <a:gd name="connsiteX199" fmla="*/ 667502 w 1010660"/>
                <a:gd name="connsiteY199" fmla="*/ 1731891 h 1802203"/>
                <a:gd name="connsiteX200" fmla="*/ 665634 w 1010660"/>
                <a:gd name="connsiteY200" fmla="*/ 1757200 h 1802203"/>
                <a:gd name="connsiteX201" fmla="*/ 712345 w 1010660"/>
                <a:gd name="connsiteY201" fmla="*/ 1803402 h 1802203"/>
                <a:gd name="connsiteX202" fmla="*/ 763642 w 1010660"/>
                <a:gd name="connsiteY202" fmla="*/ 1762976 h 1802203"/>
                <a:gd name="connsiteX203" fmla="*/ 760415 w 1010660"/>
                <a:gd name="connsiteY203" fmla="*/ 1742423 h 1802203"/>
                <a:gd name="connsiteX204" fmla="*/ 730860 w 1010660"/>
                <a:gd name="connsiteY204" fmla="*/ 1710319 h 1802203"/>
                <a:gd name="connsiteX205" fmla="*/ 725934 w 1010660"/>
                <a:gd name="connsiteY205" fmla="*/ 1704204 h 1802203"/>
                <a:gd name="connsiteX206" fmla="*/ 695189 w 1010660"/>
                <a:gd name="connsiteY206" fmla="*/ 1594985 h 1802203"/>
                <a:gd name="connsiteX207" fmla="*/ 705890 w 1010660"/>
                <a:gd name="connsiteY207" fmla="*/ 1581736 h 1802203"/>
                <a:gd name="connsiteX208" fmla="*/ 711835 w 1010660"/>
                <a:gd name="connsiteY208" fmla="*/ 1582246 h 1802203"/>
                <a:gd name="connsiteX209" fmla="*/ 783516 w 1010660"/>
                <a:gd name="connsiteY209" fmla="*/ 1589719 h 1802203"/>
                <a:gd name="connsiteX210" fmla="*/ 928236 w 1010660"/>
                <a:gd name="connsiteY210" fmla="*/ 1601270 h 1802203"/>
                <a:gd name="connsiteX211" fmla="*/ 942844 w 1010660"/>
                <a:gd name="connsiteY211" fmla="*/ 1623182 h 1802203"/>
                <a:gd name="connsiteX212" fmla="*/ 943353 w 1010660"/>
                <a:gd name="connsiteY212" fmla="*/ 1639488 h 1802203"/>
                <a:gd name="connsiteX213" fmla="*/ 951506 w 1010660"/>
                <a:gd name="connsiteY213" fmla="*/ 1656984 h 1802203"/>
                <a:gd name="connsiteX214" fmla="*/ 958980 w 1010660"/>
                <a:gd name="connsiteY214" fmla="*/ 1663778 h 1802203"/>
                <a:gd name="connsiteX215" fmla="*/ 989385 w 1010660"/>
                <a:gd name="connsiteY215" fmla="*/ 1666496 h 1802203"/>
                <a:gd name="connsiteX216" fmla="*/ 1002974 w 1010660"/>
                <a:gd name="connsiteY216" fmla="*/ 1659531 h 1802203"/>
                <a:gd name="connsiteX217" fmla="*/ 1010278 w 1010660"/>
                <a:gd name="connsiteY217" fmla="*/ 1613160 h 1802203"/>
                <a:gd name="connsiteX218" fmla="*/ 893245 w 1010660"/>
                <a:gd name="connsiteY218" fmla="*/ 959203 h 1802203"/>
                <a:gd name="connsiteX219" fmla="*/ 911929 w 1010660"/>
                <a:gd name="connsiteY219" fmla="*/ 957674 h 1802203"/>
                <a:gd name="connsiteX220" fmla="*/ 923310 w 1010660"/>
                <a:gd name="connsiteY220" fmla="*/ 963110 h 1802203"/>
                <a:gd name="connsiteX221" fmla="*/ 941655 w 1010660"/>
                <a:gd name="connsiteY221" fmla="*/ 1071989 h 1802203"/>
                <a:gd name="connsiteX222" fmla="*/ 943183 w 1010660"/>
                <a:gd name="connsiteY222" fmla="*/ 1086257 h 1802203"/>
                <a:gd name="connsiteX223" fmla="*/ 942504 w 1010660"/>
                <a:gd name="connsiteY223" fmla="*/ 1086257 h 1802203"/>
                <a:gd name="connsiteX224" fmla="*/ 942504 w 1010660"/>
                <a:gd name="connsiteY224" fmla="*/ 1098147 h 1802203"/>
                <a:gd name="connsiteX225" fmla="*/ 937748 w 1010660"/>
                <a:gd name="connsiteY225" fmla="*/ 1103073 h 1802203"/>
                <a:gd name="connsiteX226" fmla="*/ 932822 w 1010660"/>
                <a:gd name="connsiteY226" fmla="*/ 1098317 h 1802203"/>
                <a:gd name="connsiteX227" fmla="*/ 912269 w 1010660"/>
                <a:gd name="connsiteY227" fmla="*/ 1033261 h 1802203"/>
                <a:gd name="connsiteX228" fmla="*/ 893245 w 1010660"/>
                <a:gd name="connsiteY228" fmla="*/ 974830 h 1802203"/>
                <a:gd name="connsiteX229" fmla="*/ 888998 w 1010660"/>
                <a:gd name="connsiteY229" fmla="*/ 962940 h 1802203"/>
                <a:gd name="connsiteX230" fmla="*/ 893245 w 1010660"/>
                <a:gd name="connsiteY230" fmla="*/ 959203 h 1802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</a:cxnLst>
              <a:rect l="l" t="t" r="r" b="b"/>
              <a:pathLst>
                <a:path w="1010660" h="1802203">
                  <a:moveTo>
                    <a:pt x="1010278" y="1613160"/>
                  </a:moveTo>
                  <a:cubicBezTo>
                    <a:pt x="1009089" y="1607894"/>
                    <a:pt x="1006031" y="1602459"/>
                    <a:pt x="998557" y="1603308"/>
                  </a:cubicBezTo>
                  <a:cubicBezTo>
                    <a:pt x="993801" y="1603818"/>
                    <a:pt x="991253" y="1600760"/>
                    <a:pt x="990404" y="1596344"/>
                  </a:cubicBezTo>
                  <a:cubicBezTo>
                    <a:pt x="989725" y="1592437"/>
                    <a:pt x="989215" y="1588530"/>
                    <a:pt x="988536" y="1584624"/>
                  </a:cubicBezTo>
                  <a:cubicBezTo>
                    <a:pt x="986328" y="1571545"/>
                    <a:pt x="981232" y="1566449"/>
                    <a:pt x="968322" y="1564241"/>
                  </a:cubicBezTo>
                  <a:cubicBezTo>
                    <a:pt x="935879" y="1558975"/>
                    <a:pt x="903606" y="1553540"/>
                    <a:pt x="871163" y="1548444"/>
                  </a:cubicBezTo>
                  <a:cubicBezTo>
                    <a:pt x="830737" y="1542159"/>
                    <a:pt x="790140" y="1536214"/>
                    <a:pt x="749714" y="1529589"/>
                  </a:cubicBezTo>
                  <a:cubicBezTo>
                    <a:pt x="738843" y="1527721"/>
                    <a:pt x="728821" y="1521606"/>
                    <a:pt x="717101" y="1522625"/>
                  </a:cubicBezTo>
                  <a:cubicBezTo>
                    <a:pt x="717271" y="1521946"/>
                    <a:pt x="717441" y="1521096"/>
                    <a:pt x="717441" y="1520417"/>
                  </a:cubicBezTo>
                  <a:cubicBezTo>
                    <a:pt x="724915" y="1519228"/>
                    <a:pt x="732558" y="1518039"/>
                    <a:pt x="740032" y="1517020"/>
                  </a:cubicBezTo>
                  <a:cubicBezTo>
                    <a:pt x="741391" y="1516850"/>
                    <a:pt x="743599" y="1515491"/>
                    <a:pt x="743769" y="1518379"/>
                  </a:cubicBezTo>
                  <a:cubicBezTo>
                    <a:pt x="744109" y="1522795"/>
                    <a:pt x="748015" y="1522455"/>
                    <a:pt x="750563" y="1523474"/>
                  </a:cubicBezTo>
                  <a:cubicBezTo>
                    <a:pt x="768568" y="1530099"/>
                    <a:pt x="786404" y="1525853"/>
                    <a:pt x="804069" y="1521946"/>
                  </a:cubicBezTo>
                  <a:cubicBezTo>
                    <a:pt x="810354" y="1520587"/>
                    <a:pt x="812562" y="1514981"/>
                    <a:pt x="813581" y="1509036"/>
                  </a:cubicBezTo>
                  <a:cubicBezTo>
                    <a:pt x="814600" y="1502922"/>
                    <a:pt x="815110" y="1496637"/>
                    <a:pt x="816129" y="1490522"/>
                  </a:cubicBezTo>
                  <a:cubicBezTo>
                    <a:pt x="817827" y="1479821"/>
                    <a:pt x="815789" y="1474895"/>
                    <a:pt x="806277" y="1469459"/>
                  </a:cubicBezTo>
                  <a:cubicBezTo>
                    <a:pt x="800672" y="1466402"/>
                    <a:pt x="798124" y="1462155"/>
                    <a:pt x="798124" y="1455871"/>
                  </a:cubicBezTo>
                  <a:cubicBezTo>
                    <a:pt x="798124" y="1452473"/>
                    <a:pt x="798124" y="1449076"/>
                    <a:pt x="797274" y="1445849"/>
                  </a:cubicBezTo>
                  <a:cubicBezTo>
                    <a:pt x="795576" y="1439394"/>
                    <a:pt x="791839" y="1438375"/>
                    <a:pt x="786064" y="1441772"/>
                  </a:cubicBezTo>
                  <a:cubicBezTo>
                    <a:pt x="776722" y="1447208"/>
                    <a:pt x="767549" y="1452643"/>
                    <a:pt x="758037" y="1457739"/>
                  </a:cubicBezTo>
                  <a:cubicBezTo>
                    <a:pt x="738164" y="1468440"/>
                    <a:pt x="719649" y="1481349"/>
                    <a:pt x="698586" y="1490012"/>
                  </a:cubicBezTo>
                  <a:cubicBezTo>
                    <a:pt x="689584" y="1493749"/>
                    <a:pt x="685847" y="1491201"/>
                    <a:pt x="685507" y="1481859"/>
                  </a:cubicBezTo>
                  <a:cubicBezTo>
                    <a:pt x="684828" y="1460287"/>
                    <a:pt x="683979" y="1438885"/>
                    <a:pt x="683299" y="1417313"/>
                  </a:cubicBezTo>
                  <a:cubicBezTo>
                    <a:pt x="683129" y="1410688"/>
                    <a:pt x="686526" y="1405932"/>
                    <a:pt x="692302" y="1403214"/>
                  </a:cubicBezTo>
                  <a:cubicBezTo>
                    <a:pt x="697397" y="1400836"/>
                    <a:pt x="703003" y="1399817"/>
                    <a:pt x="708608" y="1399138"/>
                  </a:cubicBezTo>
                  <a:cubicBezTo>
                    <a:pt x="734087" y="1395910"/>
                    <a:pt x="759736" y="1392853"/>
                    <a:pt x="784875" y="1387417"/>
                  </a:cubicBezTo>
                  <a:cubicBezTo>
                    <a:pt x="802710" y="1383681"/>
                    <a:pt x="820375" y="1378755"/>
                    <a:pt x="833794" y="1365675"/>
                  </a:cubicBezTo>
                  <a:cubicBezTo>
                    <a:pt x="864369" y="1335780"/>
                    <a:pt x="892565" y="1303507"/>
                    <a:pt x="910231" y="1264100"/>
                  </a:cubicBezTo>
                  <a:cubicBezTo>
                    <a:pt x="921441" y="1239300"/>
                    <a:pt x="934011" y="1214671"/>
                    <a:pt x="935540" y="1186474"/>
                  </a:cubicBezTo>
                  <a:cubicBezTo>
                    <a:pt x="935710" y="1183417"/>
                    <a:pt x="936219" y="1180020"/>
                    <a:pt x="939616" y="1178661"/>
                  </a:cubicBezTo>
                  <a:cubicBezTo>
                    <a:pt x="949468" y="1174584"/>
                    <a:pt x="955243" y="1165582"/>
                    <a:pt x="960679" y="1157768"/>
                  </a:cubicBezTo>
                  <a:cubicBezTo>
                    <a:pt x="971380" y="1142141"/>
                    <a:pt x="975626" y="1123966"/>
                    <a:pt x="976646" y="1104602"/>
                  </a:cubicBezTo>
                  <a:cubicBezTo>
                    <a:pt x="978684" y="1059590"/>
                    <a:pt x="967473" y="1016615"/>
                    <a:pt x="958301" y="973301"/>
                  </a:cubicBezTo>
                  <a:cubicBezTo>
                    <a:pt x="957451" y="969564"/>
                    <a:pt x="954904" y="965318"/>
                    <a:pt x="956942" y="961751"/>
                  </a:cubicBezTo>
                  <a:cubicBezTo>
                    <a:pt x="961698" y="953767"/>
                    <a:pt x="959150" y="945784"/>
                    <a:pt x="957451" y="937970"/>
                  </a:cubicBezTo>
                  <a:cubicBezTo>
                    <a:pt x="954904" y="925571"/>
                    <a:pt x="953545" y="913511"/>
                    <a:pt x="957961" y="901281"/>
                  </a:cubicBezTo>
                  <a:cubicBezTo>
                    <a:pt x="959150" y="897884"/>
                    <a:pt x="958980" y="894656"/>
                    <a:pt x="957621" y="891259"/>
                  </a:cubicBezTo>
                  <a:cubicBezTo>
                    <a:pt x="953884" y="881407"/>
                    <a:pt x="954054" y="871046"/>
                    <a:pt x="957112" y="861364"/>
                  </a:cubicBezTo>
                  <a:cubicBezTo>
                    <a:pt x="961868" y="845567"/>
                    <a:pt x="962547" y="829770"/>
                    <a:pt x="959829" y="813804"/>
                  </a:cubicBezTo>
                  <a:cubicBezTo>
                    <a:pt x="958980" y="809047"/>
                    <a:pt x="959660" y="804971"/>
                    <a:pt x="962547" y="801064"/>
                  </a:cubicBezTo>
                  <a:cubicBezTo>
                    <a:pt x="971210" y="789174"/>
                    <a:pt x="967813" y="780171"/>
                    <a:pt x="953205" y="776435"/>
                  </a:cubicBezTo>
                  <a:cubicBezTo>
                    <a:pt x="950487" y="775755"/>
                    <a:pt x="947600" y="775246"/>
                    <a:pt x="944882" y="774566"/>
                  </a:cubicBezTo>
                  <a:cubicBezTo>
                    <a:pt x="930953" y="770999"/>
                    <a:pt x="930614" y="770489"/>
                    <a:pt x="930784" y="756561"/>
                  </a:cubicBezTo>
                  <a:cubicBezTo>
                    <a:pt x="930784" y="752315"/>
                    <a:pt x="931293" y="748068"/>
                    <a:pt x="931463" y="743822"/>
                  </a:cubicBezTo>
                  <a:cubicBezTo>
                    <a:pt x="932992" y="712398"/>
                    <a:pt x="939786" y="681483"/>
                    <a:pt x="939107" y="650059"/>
                  </a:cubicBezTo>
                  <a:cubicBezTo>
                    <a:pt x="938767" y="637490"/>
                    <a:pt x="928406" y="630526"/>
                    <a:pt x="916685" y="635112"/>
                  </a:cubicBezTo>
                  <a:cubicBezTo>
                    <a:pt x="902587" y="640547"/>
                    <a:pt x="901228" y="639698"/>
                    <a:pt x="902077" y="624581"/>
                  </a:cubicBezTo>
                  <a:cubicBezTo>
                    <a:pt x="902077" y="623392"/>
                    <a:pt x="902247" y="622372"/>
                    <a:pt x="902417" y="621183"/>
                  </a:cubicBezTo>
                  <a:cubicBezTo>
                    <a:pt x="908702" y="596044"/>
                    <a:pt x="906154" y="570565"/>
                    <a:pt x="907173" y="545087"/>
                  </a:cubicBezTo>
                  <a:cubicBezTo>
                    <a:pt x="908022" y="521816"/>
                    <a:pt x="906324" y="499395"/>
                    <a:pt x="896132" y="478162"/>
                  </a:cubicBezTo>
                  <a:cubicBezTo>
                    <a:pt x="893584" y="472896"/>
                    <a:pt x="890697" y="467631"/>
                    <a:pt x="888489" y="462195"/>
                  </a:cubicBezTo>
                  <a:cubicBezTo>
                    <a:pt x="886620" y="457779"/>
                    <a:pt x="884412" y="452344"/>
                    <a:pt x="887300" y="448267"/>
                  </a:cubicBezTo>
                  <a:cubicBezTo>
                    <a:pt x="892396" y="441303"/>
                    <a:pt x="891376" y="433829"/>
                    <a:pt x="891376" y="426355"/>
                  </a:cubicBezTo>
                  <a:cubicBezTo>
                    <a:pt x="891376" y="415484"/>
                    <a:pt x="898850" y="411238"/>
                    <a:pt x="908702" y="416333"/>
                  </a:cubicBezTo>
                  <a:cubicBezTo>
                    <a:pt x="911759" y="417862"/>
                    <a:pt x="914817" y="420240"/>
                    <a:pt x="919233" y="418881"/>
                  </a:cubicBezTo>
                  <a:cubicBezTo>
                    <a:pt x="916515" y="411747"/>
                    <a:pt x="910401" y="405462"/>
                    <a:pt x="913798" y="397819"/>
                  </a:cubicBezTo>
                  <a:cubicBezTo>
                    <a:pt x="919233" y="385759"/>
                    <a:pt x="916855" y="373359"/>
                    <a:pt x="915836" y="361129"/>
                  </a:cubicBezTo>
                  <a:cubicBezTo>
                    <a:pt x="915326" y="354165"/>
                    <a:pt x="912779" y="346861"/>
                    <a:pt x="915157" y="340067"/>
                  </a:cubicBezTo>
                  <a:cubicBezTo>
                    <a:pt x="922460" y="318834"/>
                    <a:pt x="918724" y="294545"/>
                    <a:pt x="933501" y="275520"/>
                  </a:cubicBezTo>
                  <a:cubicBezTo>
                    <a:pt x="933841" y="258704"/>
                    <a:pt x="943693" y="243417"/>
                    <a:pt x="941315" y="225922"/>
                  </a:cubicBezTo>
                  <a:cubicBezTo>
                    <a:pt x="940296" y="218108"/>
                    <a:pt x="940805" y="210125"/>
                    <a:pt x="940635" y="202141"/>
                  </a:cubicBezTo>
                  <a:cubicBezTo>
                    <a:pt x="940466" y="188213"/>
                    <a:pt x="939616" y="173945"/>
                    <a:pt x="934521" y="161205"/>
                  </a:cubicBezTo>
                  <a:cubicBezTo>
                    <a:pt x="929765" y="148806"/>
                    <a:pt x="933162" y="133348"/>
                    <a:pt x="920592" y="124006"/>
                  </a:cubicBezTo>
                  <a:cubicBezTo>
                    <a:pt x="914307" y="119250"/>
                    <a:pt x="917704" y="111437"/>
                    <a:pt x="914477" y="105661"/>
                  </a:cubicBezTo>
                  <a:cubicBezTo>
                    <a:pt x="907683" y="93262"/>
                    <a:pt x="900379" y="80692"/>
                    <a:pt x="893415" y="67783"/>
                  </a:cubicBezTo>
                  <a:cubicBezTo>
                    <a:pt x="871673" y="27696"/>
                    <a:pt x="841098" y="1028"/>
                    <a:pt x="792858" y="9"/>
                  </a:cubicBezTo>
                  <a:cubicBezTo>
                    <a:pt x="784535" y="-161"/>
                    <a:pt x="778420" y="2047"/>
                    <a:pt x="773834" y="8332"/>
                  </a:cubicBezTo>
                  <a:cubicBezTo>
                    <a:pt x="769078" y="14957"/>
                    <a:pt x="764322" y="21751"/>
                    <a:pt x="760415" y="28885"/>
                  </a:cubicBezTo>
                  <a:cubicBezTo>
                    <a:pt x="755659" y="37718"/>
                    <a:pt x="750393" y="40266"/>
                    <a:pt x="741221" y="35849"/>
                  </a:cubicBezTo>
                  <a:cubicBezTo>
                    <a:pt x="735786" y="33132"/>
                    <a:pt x="730010" y="32112"/>
                    <a:pt x="724235" y="30923"/>
                  </a:cubicBezTo>
                  <a:cubicBezTo>
                    <a:pt x="701814" y="26677"/>
                    <a:pt x="679053" y="25828"/>
                    <a:pt x="656801" y="30074"/>
                  </a:cubicBezTo>
                  <a:cubicBezTo>
                    <a:pt x="628435" y="35510"/>
                    <a:pt x="605674" y="52156"/>
                    <a:pt x="585630" y="72029"/>
                  </a:cubicBezTo>
                  <a:cubicBezTo>
                    <a:pt x="576628" y="81032"/>
                    <a:pt x="569833" y="91903"/>
                    <a:pt x="566946" y="104812"/>
                  </a:cubicBezTo>
                  <a:cubicBezTo>
                    <a:pt x="560831" y="132669"/>
                    <a:pt x="561171" y="161035"/>
                    <a:pt x="560491" y="189232"/>
                  </a:cubicBezTo>
                  <a:cubicBezTo>
                    <a:pt x="560321" y="195347"/>
                    <a:pt x="560831" y="200952"/>
                    <a:pt x="563209" y="206558"/>
                  </a:cubicBezTo>
                  <a:cubicBezTo>
                    <a:pt x="570853" y="224223"/>
                    <a:pt x="569324" y="241888"/>
                    <a:pt x="563379" y="259554"/>
                  </a:cubicBezTo>
                  <a:cubicBezTo>
                    <a:pt x="561510" y="264989"/>
                    <a:pt x="561680" y="270764"/>
                    <a:pt x="561340" y="276370"/>
                  </a:cubicBezTo>
                  <a:cubicBezTo>
                    <a:pt x="560831" y="283334"/>
                    <a:pt x="563039" y="287750"/>
                    <a:pt x="570853" y="288260"/>
                  </a:cubicBezTo>
                  <a:cubicBezTo>
                    <a:pt x="580534" y="288939"/>
                    <a:pt x="584951" y="294205"/>
                    <a:pt x="584781" y="303887"/>
                  </a:cubicBezTo>
                  <a:cubicBezTo>
                    <a:pt x="584781" y="307624"/>
                    <a:pt x="585970" y="311021"/>
                    <a:pt x="590386" y="312380"/>
                  </a:cubicBezTo>
                  <a:cubicBezTo>
                    <a:pt x="604654" y="317136"/>
                    <a:pt x="606353" y="320533"/>
                    <a:pt x="601937" y="335311"/>
                  </a:cubicBezTo>
                  <a:cubicBezTo>
                    <a:pt x="601087" y="338198"/>
                    <a:pt x="600918" y="339897"/>
                    <a:pt x="603635" y="341595"/>
                  </a:cubicBezTo>
                  <a:cubicBezTo>
                    <a:pt x="610599" y="345842"/>
                    <a:pt x="613827" y="352466"/>
                    <a:pt x="616205" y="359940"/>
                  </a:cubicBezTo>
                  <a:cubicBezTo>
                    <a:pt x="619772" y="370981"/>
                    <a:pt x="626227" y="375397"/>
                    <a:pt x="637947" y="374888"/>
                  </a:cubicBezTo>
                  <a:cubicBezTo>
                    <a:pt x="645590" y="374548"/>
                    <a:pt x="653234" y="373869"/>
                    <a:pt x="660708" y="372510"/>
                  </a:cubicBezTo>
                  <a:cubicBezTo>
                    <a:pt x="671239" y="370641"/>
                    <a:pt x="679222" y="374208"/>
                    <a:pt x="685168" y="382362"/>
                  </a:cubicBezTo>
                  <a:cubicBezTo>
                    <a:pt x="689924" y="388646"/>
                    <a:pt x="694000" y="395441"/>
                    <a:pt x="698247" y="402065"/>
                  </a:cubicBezTo>
                  <a:cubicBezTo>
                    <a:pt x="705381" y="413106"/>
                    <a:pt x="705041" y="414975"/>
                    <a:pt x="694680" y="422788"/>
                  </a:cubicBezTo>
                  <a:cubicBezTo>
                    <a:pt x="693321" y="423807"/>
                    <a:pt x="691962" y="424826"/>
                    <a:pt x="690603" y="425846"/>
                  </a:cubicBezTo>
                  <a:cubicBezTo>
                    <a:pt x="675995" y="436547"/>
                    <a:pt x="664954" y="450305"/>
                    <a:pt x="656971" y="466442"/>
                  </a:cubicBezTo>
                  <a:cubicBezTo>
                    <a:pt x="651196" y="478162"/>
                    <a:pt x="649327" y="492091"/>
                    <a:pt x="637607" y="500414"/>
                  </a:cubicBezTo>
                  <a:cubicBezTo>
                    <a:pt x="635399" y="501942"/>
                    <a:pt x="635908" y="505000"/>
                    <a:pt x="635229" y="507378"/>
                  </a:cubicBezTo>
                  <a:cubicBezTo>
                    <a:pt x="632851" y="516890"/>
                    <a:pt x="633021" y="527251"/>
                    <a:pt x="628605" y="536084"/>
                  </a:cubicBezTo>
                  <a:cubicBezTo>
                    <a:pt x="619942" y="553919"/>
                    <a:pt x="611449" y="571754"/>
                    <a:pt x="601597" y="588910"/>
                  </a:cubicBezTo>
                  <a:cubicBezTo>
                    <a:pt x="587499" y="613200"/>
                    <a:pt x="576798" y="638169"/>
                    <a:pt x="576118" y="666876"/>
                  </a:cubicBezTo>
                  <a:cubicBezTo>
                    <a:pt x="575778" y="681993"/>
                    <a:pt x="568474" y="695752"/>
                    <a:pt x="566776" y="710699"/>
                  </a:cubicBezTo>
                  <a:cubicBezTo>
                    <a:pt x="563209" y="740424"/>
                    <a:pt x="558453" y="769980"/>
                    <a:pt x="552847" y="799535"/>
                  </a:cubicBezTo>
                  <a:cubicBezTo>
                    <a:pt x="551998" y="804291"/>
                    <a:pt x="550300" y="808878"/>
                    <a:pt x="547582" y="812784"/>
                  </a:cubicBezTo>
                  <a:cubicBezTo>
                    <a:pt x="543505" y="818390"/>
                    <a:pt x="539768" y="819579"/>
                    <a:pt x="532804" y="815332"/>
                  </a:cubicBezTo>
                  <a:cubicBezTo>
                    <a:pt x="517177" y="805990"/>
                    <a:pt x="505457" y="802253"/>
                    <a:pt x="491189" y="818220"/>
                  </a:cubicBezTo>
                  <a:cubicBezTo>
                    <a:pt x="482866" y="827392"/>
                    <a:pt x="472334" y="835545"/>
                    <a:pt x="458406" y="835885"/>
                  </a:cubicBezTo>
                  <a:cubicBezTo>
                    <a:pt x="440571" y="836395"/>
                    <a:pt x="425114" y="844038"/>
                    <a:pt x="411015" y="853720"/>
                  </a:cubicBezTo>
                  <a:cubicBezTo>
                    <a:pt x="404391" y="858307"/>
                    <a:pt x="400654" y="861024"/>
                    <a:pt x="394199" y="854400"/>
                  </a:cubicBezTo>
                  <a:cubicBezTo>
                    <a:pt x="388424" y="848625"/>
                    <a:pt x="379761" y="850153"/>
                    <a:pt x="375345" y="856948"/>
                  </a:cubicBezTo>
                  <a:cubicBezTo>
                    <a:pt x="372967" y="860854"/>
                    <a:pt x="370249" y="861874"/>
                    <a:pt x="367361" y="858646"/>
                  </a:cubicBezTo>
                  <a:cubicBezTo>
                    <a:pt x="362945" y="853550"/>
                    <a:pt x="359208" y="855759"/>
                    <a:pt x="355471" y="859156"/>
                  </a:cubicBezTo>
                  <a:cubicBezTo>
                    <a:pt x="352414" y="861704"/>
                    <a:pt x="349526" y="864421"/>
                    <a:pt x="346469" y="866800"/>
                  </a:cubicBezTo>
                  <a:cubicBezTo>
                    <a:pt x="337806" y="873934"/>
                    <a:pt x="329143" y="882427"/>
                    <a:pt x="318102" y="884125"/>
                  </a:cubicBezTo>
                  <a:cubicBezTo>
                    <a:pt x="303664" y="886333"/>
                    <a:pt x="289566" y="890240"/>
                    <a:pt x="274788" y="891259"/>
                  </a:cubicBezTo>
                  <a:cubicBezTo>
                    <a:pt x="256444" y="892618"/>
                    <a:pt x="237929" y="891599"/>
                    <a:pt x="219754" y="894487"/>
                  </a:cubicBezTo>
                  <a:cubicBezTo>
                    <a:pt x="214998" y="895166"/>
                    <a:pt x="213469" y="893128"/>
                    <a:pt x="211771" y="889391"/>
                  </a:cubicBezTo>
                  <a:cubicBezTo>
                    <a:pt x="203617" y="870706"/>
                    <a:pt x="195124" y="852192"/>
                    <a:pt x="186801" y="833677"/>
                  </a:cubicBezTo>
                  <a:cubicBezTo>
                    <a:pt x="153509" y="759449"/>
                    <a:pt x="120047" y="685220"/>
                    <a:pt x="87094" y="610992"/>
                  </a:cubicBezTo>
                  <a:cubicBezTo>
                    <a:pt x="84207" y="604707"/>
                    <a:pt x="81998" y="604367"/>
                    <a:pt x="76393" y="607255"/>
                  </a:cubicBezTo>
                  <a:cubicBezTo>
                    <a:pt x="52783" y="619485"/>
                    <a:pt x="29172" y="631545"/>
                    <a:pt x="5222" y="643095"/>
                  </a:cubicBezTo>
                  <a:cubicBezTo>
                    <a:pt x="-1063" y="646153"/>
                    <a:pt x="-893" y="648701"/>
                    <a:pt x="1655" y="654306"/>
                  </a:cubicBezTo>
                  <a:cubicBezTo>
                    <a:pt x="13036" y="678596"/>
                    <a:pt x="23907" y="703225"/>
                    <a:pt x="35117" y="727515"/>
                  </a:cubicBezTo>
                  <a:cubicBezTo>
                    <a:pt x="71807" y="807689"/>
                    <a:pt x="107477" y="888202"/>
                    <a:pt x="141789" y="969394"/>
                  </a:cubicBezTo>
                  <a:cubicBezTo>
                    <a:pt x="145696" y="978567"/>
                    <a:pt x="147904" y="986890"/>
                    <a:pt x="138561" y="994194"/>
                  </a:cubicBezTo>
                  <a:cubicBezTo>
                    <a:pt x="136863" y="995553"/>
                    <a:pt x="135674" y="997931"/>
                    <a:pt x="135334" y="999969"/>
                  </a:cubicBezTo>
                  <a:cubicBezTo>
                    <a:pt x="133975" y="1006254"/>
                    <a:pt x="129729" y="1009991"/>
                    <a:pt x="125143" y="1013897"/>
                  </a:cubicBezTo>
                  <a:cubicBezTo>
                    <a:pt x="107138" y="1029524"/>
                    <a:pt x="94568" y="1047529"/>
                    <a:pt x="96436" y="1073178"/>
                  </a:cubicBezTo>
                  <a:cubicBezTo>
                    <a:pt x="97456" y="1088466"/>
                    <a:pt x="96776" y="1103753"/>
                    <a:pt x="96946" y="1119040"/>
                  </a:cubicBezTo>
                  <a:cubicBezTo>
                    <a:pt x="96946" y="1122437"/>
                    <a:pt x="97286" y="1125835"/>
                    <a:pt x="98305" y="1129062"/>
                  </a:cubicBezTo>
                  <a:cubicBezTo>
                    <a:pt x="102381" y="1142141"/>
                    <a:pt x="104760" y="1155390"/>
                    <a:pt x="105779" y="1168979"/>
                  </a:cubicBezTo>
                  <a:cubicBezTo>
                    <a:pt x="108157" y="1200063"/>
                    <a:pt x="112063" y="1230977"/>
                    <a:pt x="120726" y="1260872"/>
                  </a:cubicBezTo>
                  <a:cubicBezTo>
                    <a:pt x="132277" y="1300959"/>
                    <a:pt x="144676" y="1340876"/>
                    <a:pt x="157076" y="1380793"/>
                  </a:cubicBezTo>
                  <a:cubicBezTo>
                    <a:pt x="163021" y="1399987"/>
                    <a:pt x="167268" y="1419521"/>
                    <a:pt x="171514" y="1439224"/>
                  </a:cubicBezTo>
                  <a:cubicBezTo>
                    <a:pt x="176610" y="1461985"/>
                    <a:pt x="176270" y="1483727"/>
                    <a:pt x="162512" y="1504110"/>
                  </a:cubicBezTo>
                  <a:cubicBezTo>
                    <a:pt x="154019" y="1516680"/>
                    <a:pt x="147394" y="1530609"/>
                    <a:pt x="140430" y="1544197"/>
                  </a:cubicBezTo>
                  <a:cubicBezTo>
                    <a:pt x="136693" y="1551501"/>
                    <a:pt x="131597" y="1556257"/>
                    <a:pt x="123274" y="1557786"/>
                  </a:cubicBezTo>
                  <a:cubicBezTo>
                    <a:pt x="113592" y="1559485"/>
                    <a:pt x="103910" y="1561693"/>
                    <a:pt x="94228" y="1563731"/>
                  </a:cubicBezTo>
                  <a:cubicBezTo>
                    <a:pt x="90661" y="1564580"/>
                    <a:pt x="87604" y="1565599"/>
                    <a:pt x="85226" y="1569167"/>
                  </a:cubicBezTo>
                  <a:cubicBezTo>
                    <a:pt x="78092" y="1579698"/>
                    <a:pt x="70108" y="1589550"/>
                    <a:pt x="59917" y="1597533"/>
                  </a:cubicBezTo>
                  <a:cubicBezTo>
                    <a:pt x="47007" y="1607724"/>
                    <a:pt x="44120" y="1620974"/>
                    <a:pt x="47347" y="1636940"/>
                  </a:cubicBezTo>
                  <a:cubicBezTo>
                    <a:pt x="51424" y="1656984"/>
                    <a:pt x="66202" y="1666156"/>
                    <a:pt x="82848" y="1670233"/>
                  </a:cubicBezTo>
                  <a:cubicBezTo>
                    <a:pt x="110874" y="1677197"/>
                    <a:pt x="139750" y="1680764"/>
                    <a:pt x="168626" y="1675668"/>
                  </a:cubicBezTo>
                  <a:cubicBezTo>
                    <a:pt x="197333" y="1670572"/>
                    <a:pt x="219754" y="1658003"/>
                    <a:pt x="225699" y="1626239"/>
                  </a:cubicBezTo>
                  <a:cubicBezTo>
                    <a:pt x="227398" y="1616897"/>
                    <a:pt x="233343" y="1609763"/>
                    <a:pt x="241496" y="1605007"/>
                  </a:cubicBezTo>
                  <a:cubicBezTo>
                    <a:pt x="251687" y="1599062"/>
                    <a:pt x="262389" y="1593626"/>
                    <a:pt x="272750" y="1588021"/>
                  </a:cubicBezTo>
                  <a:cubicBezTo>
                    <a:pt x="280733" y="1583774"/>
                    <a:pt x="282092" y="1584284"/>
                    <a:pt x="282092" y="1593966"/>
                  </a:cubicBezTo>
                  <a:cubicBezTo>
                    <a:pt x="282262" y="1610272"/>
                    <a:pt x="283621" y="1626749"/>
                    <a:pt x="279884" y="1643055"/>
                  </a:cubicBezTo>
                  <a:cubicBezTo>
                    <a:pt x="278355" y="1649340"/>
                    <a:pt x="284300" y="1652397"/>
                    <a:pt x="287698" y="1653417"/>
                  </a:cubicBezTo>
                  <a:cubicBezTo>
                    <a:pt x="292114" y="1654606"/>
                    <a:pt x="290925" y="1648830"/>
                    <a:pt x="291095" y="1645943"/>
                  </a:cubicBezTo>
                  <a:cubicBezTo>
                    <a:pt x="291944" y="1632184"/>
                    <a:pt x="292284" y="1618256"/>
                    <a:pt x="292963" y="1604327"/>
                  </a:cubicBezTo>
                  <a:cubicBezTo>
                    <a:pt x="293473" y="1595834"/>
                    <a:pt x="293813" y="1587511"/>
                    <a:pt x="295681" y="1579188"/>
                  </a:cubicBezTo>
                  <a:cubicBezTo>
                    <a:pt x="298229" y="1567638"/>
                    <a:pt x="305363" y="1558805"/>
                    <a:pt x="311648" y="1549633"/>
                  </a:cubicBezTo>
                  <a:cubicBezTo>
                    <a:pt x="318612" y="1539441"/>
                    <a:pt x="322349" y="1529250"/>
                    <a:pt x="316234" y="1517190"/>
                  </a:cubicBezTo>
                  <a:cubicBezTo>
                    <a:pt x="314535" y="1513962"/>
                    <a:pt x="315045" y="1510395"/>
                    <a:pt x="316743" y="1507338"/>
                  </a:cubicBezTo>
                  <a:cubicBezTo>
                    <a:pt x="323028" y="1495618"/>
                    <a:pt x="319631" y="1484916"/>
                    <a:pt x="313686" y="1474385"/>
                  </a:cubicBezTo>
                  <a:cubicBezTo>
                    <a:pt x="308760" y="1465553"/>
                    <a:pt x="300947" y="1459268"/>
                    <a:pt x="294662" y="1451794"/>
                  </a:cubicBezTo>
                  <a:cubicBezTo>
                    <a:pt x="290755" y="1447378"/>
                    <a:pt x="287528" y="1444490"/>
                    <a:pt x="281073" y="1446189"/>
                  </a:cubicBezTo>
                  <a:cubicBezTo>
                    <a:pt x="276317" y="1447378"/>
                    <a:pt x="272920" y="1444830"/>
                    <a:pt x="272071" y="1439734"/>
                  </a:cubicBezTo>
                  <a:cubicBezTo>
                    <a:pt x="271391" y="1436167"/>
                    <a:pt x="270882" y="1432430"/>
                    <a:pt x="270542" y="1428863"/>
                  </a:cubicBezTo>
                  <a:cubicBezTo>
                    <a:pt x="266975" y="1386738"/>
                    <a:pt x="275298" y="1345292"/>
                    <a:pt x="278355" y="1303677"/>
                  </a:cubicBezTo>
                  <a:cubicBezTo>
                    <a:pt x="280564" y="1273272"/>
                    <a:pt x="285829" y="1243037"/>
                    <a:pt x="285659" y="1212293"/>
                  </a:cubicBezTo>
                  <a:cubicBezTo>
                    <a:pt x="285659" y="1202101"/>
                    <a:pt x="285150" y="1191230"/>
                    <a:pt x="280564" y="1182398"/>
                  </a:cubicBezTo>
                  <a:cubicBezTo>
                    <a:pt x="274958" y="1171527"/>
                    <a:pt x="273769" y="1159806"/>
                    <a:pt x="269862" y="1148596"/>
                  </a:cubicBezTo>
                  <a:cubicBezTo>
                    <a:pt x="267315" y="1141292"/>
                    <a:pt x="270372" y="1137725"/>
                    <a:pt x="278016" y="1137725"/>
                  </a:cubicBezTo>
                  <a:cubicBezTo>
                    <a:pt x="289906" y="1137555"/>
                    <a:pt x="301796" y="1138404"/>
                    <a:pt x="313686" y="1138234"/>
                  </a:cubicBezTo>
                  <a:cubicBezTo>
                    <a:pt x="321160" y="1138064"/>
                    <a:pt x="324217" y="1140952"/>
                    <a:pt x="323708" y="1148596"/>
                  </a:cubicBezTo>
                  <a:cubicBezTo>
                    <a:pt x="323198" y="1159636"/>
                    <a:pt x="328803" y="1167280"/>
                    <a:pt x="337296" y="1174414"/>
                  </a:cubicBezTo>
                  <a:cubicBezTo>
                    <a:pt x="351055" y="1185625"/>
                    <a:pt x="368041" y="1187154"/>
                    <a:pt x="383668" y="1187663"/>
                  </a:cubicBezTo>
                  <a:cubicBezTo>
                    <a:pt x="424944" y="1189362"/>
                    <a:pt x="466049" y="1193269"/>
                    <a:pt x="507325" y="1194797"/>
                  </a:cubicBezTo>
                  <a:cubicBezTo>
                    <a:pt x="514120" y="1194967"/>
                    <a:pt x="517007" y="1197345"/>
                    <a:pt x="517007" y="1204309"/>
                  </a:cubicBezTo>
                  <a:cubicBezTo>
                    <a:pt x="516837" y="1234884"/>
                    <a:pt x="513100" y="1265289"/>
                    <a:pt x="509194" y="1295524"/>
                  </a:cubicBezTo>
                  <a:cubicBezTo>
                    <a:pt x="504947" y="1328986"/>
                    <a:pt x="502229" y="1362448"/>
                    <a:pt x="499851" y="1395910"/>
                  </a:cubicBezTo>
                  <a:cubicBezTo>
                    <a:pt x="499512" y="1401176"/>
                    <a:pt x="501210" y="1403724"/>
                    <a:pt x="506816" y="1404064"/>
                  </a:cubicBezTo>
                  <a:cubicBezTo>
                    <a:pt x="535522" y="1405592"/>
                    <a:pt x="564228" y="1410688"/>
                    <a:pt x="593104" y="1408140"/>
                  </a:cubicBezTo>
                  <a:cubicBezTo>
                    <a:pt x="597520" y="1407801"/>
                    <a:pt x="602107" y="1407970"/>
                    <a:pt x="606693" y="1407970"/>
                  </a:cubicBezTo>
                  <a:cubicBezTo>
                    <a:pt x="612128" y="1407970"/>
                    <a:pt x="615016" y="1410348"/>
                    <a:pt x="615016" y="1416293"/>
                  </a:cubicBezTo>
                  <a:cubicBezTo>
                    <a:pt x="614676" y="1439564"/>
                    <a:pt x="614506" y="1462665"/>
                    <a:pt x="614167" y="1485936"/>
                  </a:cubicBezTo>
                  <a:cubicBezTo>
                    <a:pt x="614167" y="1488484"/>
                    <a:pt x="614336" y="1491201"/>
                    <a:pt x="610430" y="1490861"/>
                  </a:cubicBezTo>
                  <a:cubicBezTo>
                    <a:pt x="593953" y="1489672"/>
                    <a:pt x="577137" y="1491541"/>
                    <a:pt x="560831" y="1486105"/>
                  </a:cubicBezTo>
                  <a:cubicBezTo>
                    <a:pt x="524991" y="1474046"/>
                    <a:pt x="488980" y="1462325"/>
                    <a:pt x="452801" y="1450945"/>
                  </a:cubicBezTo>
                  <a:cubicBezTo>
                    <a:pt x="438363" y="1446358"/>
                    <a:pt x="436154" y="1447717"/>
                    <a:pt x="429870" y="1458928"/>
                  </a:cubicBezTo>
                  <a:cubicBezTo>
                    <a:pt x="428341" y="1461646"/>
                    <a:pt x="428341" y="1464194"/>
                    <a:pt x="428341" y="1467081"/>
                  </a:cubicBezTo>
                  <a:cubicBezTo>
                    <a:pt x="428341" y="1479821"/>
                    <a:pt x="428511" y="1492560"/>
                    <a:pt x="428171" y="1505300"/>
                  </a:cubicBezTo>
                  <a:cubicBezTo>
                    <a:pt x="428001" y="1512264"/>
                    <a:pt x="428341" y="1518718"/>
                    <a:pt x="434626" y="1523474"/>
                  </a:cubicBezTo>
                  <a:cubicBezTo>
                    <a:pt x="437004" y="1525343"/>
                    <a:pt x="439042" y="1528570"/>
                    <a:pt x="438193" y="1531628"/>
                  </a:cubicBezTo>
                  <a:cubicBezTo>
                    <a:pt x="435645" y="1541479"/>
                    <a:pt x="440571" y="1547085"/>
                    <a:pt x="448214" y="1551671"/>
                  </a:cubicBezTo>
                  <a:cubicBezTo>
                    <a:pt x="450592" y="1553030"/>
                    <a:pt x="451951" y="1555238"/>
                    <a:pt x="451611" y="1557956"/>
                  </a:cubicBezTo>
                  <a:cubicBezTo>
                    <a:pt x="451272" y="1560843"/>
                    <a:pt x="448554" y="1560843"/>
                    <a:pt x="446346" y="1561523"/>
                  </a:cubicBezTo>
                  <a:cubicBezTo>
                    <a:pt x="414582" y="1569846"/>
                    <a:pt x="382988" y="1578679"/>
                    <a:pt x="350715" y="1584454"/>
                  </a:cubicBezTo>
                  <a:cubicBezTo>
                    <a:pt x="336277" y="1587002"/>
                    <a:pt x="327954" y="1598722"/>
                    <a:pt x="327954" y="1610782"/>
                  </a:cubicBezTo>
                  <a:cubicBezTo>
                    <a:pt x="327954" y="1623861"/>
                    <a:pt x="327784" y="1636770"/>
                    <a:pt x="327954" y="1649850"/>
                  </a:cubicBezTo>
                  <a:cubicBezTo>
                    <a:pt x="327954" y="1656984"/>
                    <a:pt x="330332" y="1662929"/>
                    <a:pt x="335428" y="1668194"/>
                  </a:cubicBezTo>
                  <a:cubicBezTo>
                    <a:pt x="340863" y="1673800"/>
                    <a:pt x="346639" y="1679575"/>
                    <a:pt x="346809" y="1688407"/>
                  </a:cubicBezTo>
                  <a:cubicBezTo>
                    <a:pt x="346809" y="1691125"/>
                    <a:pt x="349866" y="1692314"/>
                    <a:pt x="351904" y="1693673"/>
                  </a:cubicBezTo>
                  <a:cubicBezTo>
                    <a:pt x="363285" y="1701317"/>
                    <a:pt x="383498" y="1698259"/>
                    <a:pt x="395558" y="1687219"/>
                  </a:cubicBezTo>
                  <a:cubicBezTo>
                    <a:pt x="405919" y="1677706"/>
                    <a:pt x="408637" y="1664627"/>
                    <a:pt x="410166" y="1651888"/>
                  </a:cubicBezTo>
                  <a:cubicBezTo>
                    <a:pt x="411015" y="1643905"/>
                    <a:pt x="405070" y="1637450"/>
                    <a:pt x="398615" y="1632354"/>
                  </a:cubicBezTo>
                  <a:cubicBezTo>
                    <a:pt x="395728" y="1630146"/>
                    <a:pt x="394539" y="1626919"/>
                    <a:pt x="395388" y="1623182"/>
                  </a:cubicBezTo>
                  <a:cubicBezTo>
                    <a:pt x="396407" y="1619105"/>
                    <a:pt x="400314" y="1619785"/>
                    <a:pt x="403032" y="1619445"/>
                  </a:cubicBezTo>
                  <a:cubicBezTo>
                    <a:pt x="435645" y="1614349"/>
                    <a:pt x="468597" y="1611971"/>
                    <a:pt x="500701" y="1603478"/>
                  </a:cubicBezTo>
                  <a:cubicBezTo>
                    <a:pt x="522103" y="1597703"/>
                    <a:pt x="544694" y="1595665"/>
                    <a:pt x="566606" y="1591928"/>
                  </a:cubicBezTo>
                  <a:cubicBezTo>
                    <a:pt x="583082" y="1589210"/>
                    <a:pt x="599389" y="1584963"/>
                    <a:pt x="616205" y="1587341"/>
                  </a:cubicBezTo>
                  <a:cubicBezTo>
                    <a:pt x="626736" y="1588870"/>
                    <a:pt x="634719" y="1592947"/>
                    <a:pt x="638626" y="1604667"/>
                  </a:cubicBezTo>
                  <a:cubicBezTo>
                    <a:pt x="647629" y="1630655"/>
                    <a:pt x="655952" y="1656984"/>
                    <a:pt x="663935" y="1683312"/>
                  </a:cubicBezTo>
                  <a:cubicBezTo>
                    <a:pt x="668861" y="1699448"/>
                    <a:pt x="672938" y="1715075"/>
                    <a:pt x="667502" y="1731891"/>
                  </a:cubicBezTo>
                  <a:cubicBezTo>
                    <a:pt x="664954" y="1739875"/>
                    <a:pt x="665124" y="1748707"/>
                    <a:pt x="665634" y="1757200"/>
                  </a:cubicBezTo>
                  <a:cubicBezTo>
                    <a:pt x="666993" y="1780471"/>
                    <a:pt x="688735" y="1802043"/>
                    <a:pt x="712345" y="1803402"/>
                  </a:cubicBezTo>
                  <a:cubicBezTo>
                    <a:pt x="734257" y="1804591"/>
                    <a:pt x="759905" y="1784378"/>
                    <a:pt x="763642" y="1762976"/>
                  </a:cubicBezTo>
                  <a:cubicBezTo>
                    <a:pt x="765001" y="1755842"/>
                    <a:pt x="763642" y="1748877"/>
                    <a:pt x="760415" y="1742423"/>
                  </a:cubicBezTo>
                  <a:cubicBezTo>
                    <a:pt x="753791" y="1728664"/>
                    <a:pt x="742580" y="1719152"/>
                    <a:pt x="730860" y="1710319"/>
                  </a:cubicBezTo>
                  <a:cubicBezTo>
                    <a:pt x="728482" y="1708451"/>
                    <a:pt x="726783" y="1707092"/>
                    <a:pt x="725934" y="1704204"/>
                  </a:cubicBezTo>
                  <a:cubicBezTo>
                    <a:pt x="714553" y="1668024"/>
                    <a:pt x="702663" y="1632184"/>
                    <a:pt x="695189" y="1594985"/>
                  </a:cubicBezTo>
                  <a:cubicBezTo>
                    <a:pt x="692811" y="1583435"/>
                    <a:pt x="694000" y="1581906"/>
                    <a:pt x="705890" y="1581736"/>
                  </a:cubicBezTo>
                  <a:cubicBezTo>
                    <a:pt x="707929" y="1581736"/>
                    <a:pt x="709797" y="1582076"/>
                    <a:pt x="711835" y="1582246"/>
                  </a:cubicBezTo>
                  <a:cubicBezTo>
                    <a:pt x="735786" y="1584793"/>
                    <a:pt x="759566" y="1587681"/>
                    <a:pt x="783516" y="1589719"/>
                  </a:cubicBezTo>
                  <a:cubicBezTo>
                    <a:pt x="831756" y="1593626"/>
                    <a:pt x="879996" y="1596514"/>
                    <a:pt x="928236" y="1601270"/>
                  </a:cubicBezTo>
                  <a:cubicBezTo>
                    <a:pt x="948449" y="1603308"/>
                    <a:pt x="948449" y="1603138"/>
                    <a:pt x="942844" y="1623182"/>
                  </a:cubicBezTo>
                  <a:cubicBezTo>
                    <a:pt x="941315" y="1628617"/>
                    <a:pt x="939446" y="1634732"/>
                    <a:pt x="943353" y="1639488"/>
                  </a:cubicBezTo>
                  <a:cubicBezTo>
                    <a:pt x="947600" y="1644754"/>
                    <a:pt x="950148" y="1650529"/>
                    <a:pt x="951506" y="1656984"/>
                  </a:cubicBezTo>
                  <a:cubicBezTo>
                    <a:pt x="952356" y="1661060"/>
                    <a:pt x="954734" y="1662759"/>
                    <a:pt x="958980" y="1663778"/>
                  </a:cubicBezTo>
                  <a:cubicBezTo>
                    <a:pt x="969002" y="1665986"/>
                    <a:pt x="979193" y="1665816"/>
                    <a:pt x="989385" y="1666496"/>
                  </a:cubicBezTo>
                  <a:cubicBezTo>
                    <a:pt x="996179" y="1667005"/>
                    <a:pt x="999916" y="1664118"/>
                    <a:pt x="1002974" y="1659531"/>
                  </a:cubicBezTo>
                  <a:cubicBezTo>
                    <a:pt x="1012656" y="1645263"/>
                    <a:pt x="1014015" y="1629297"/>
                    <a:pt x="1010278" y="1613160"/>
                  </a:cubicBezTo>
                  <a:close/>
                  <a:moveTo>
                    <a:pt x="893245" y="959203"/>
                  </a:moveTo>
                  <a:cubicBezTo>
                    <a:pt x="900379" y="964808"/>
                    <a:pt x="906154" y="960732"/>
                    <a:pt x="911929" y="957674"/>
                  </a:cubicBezTo>
                  <a:cubicBezTo>
                    <a:pt x="921611" y="952748"/>
                    <a:pt x="921611" y="952578"/>
                    <a:pt x="923310" y="963110"/>
                  </a:cubicBezTo>
                  <a:cubicBezTo>
                    <a:pt x="929425" y="999459"/>
                    <a:pt x="935540" y="1035639"/>
                    <a:pt x="941655" y="1071989"/>
                  </a:cubicBezTo>
                  <a:cubicBezTo>
                    <a:pt x="942504" y="1076745"/>
                    <a:pt x="942674" y="1081501"/>
                    <a:pt x="943183" y="1086257"/>
                  </a:cubicBezTo>
                  <a:cubicBezTo>
                    <a:pt x="943013" y="1086257"/>
                    <a:pt x="942844" y="1086257"/>
                    <a:pt x="942504" y="1086257"/>
                  </a:cubicBezTo>
                  <a:cubicBezTo>
                    <a:pt x="942504" y="1090164"/>
                    <a:pt x="942674" y="1094241"/>
                    <a:pt x="942504" y="1098147"/>
                  </a:cubicBezTo>
                  <a:cubicBezTo>
                    <a:pt x="942334" y="1100865"/>
                    <a:pt x="940805" y="1103073"/>
                    <a:pt x="937748" y="1103073"/>
                  </a:cubicBezTo>
                  <a:cubicBezTo>
                    <a:pt x="934690" y="1103243"/>
                    <a:pt x="933501" y="1101205"/>
                    <a:pt x="932822" y="1098317"/>
                  </a:cubicBezTo>
                  <a:cubicBezTo>
                    <a:pt x="928066" y="1076066"/>
                    <a:pt x="919573" y="1054833"/>
                    <a:pt x="912269" y="1033261"/>
                  </a:cubicBezTo>
                  <a:cubicBezTo>
                    <a:pt x="905645" y="1013897"/>
                    <a:pt x="897152" y="995213"/>
                    <a:pt x="893245" y="974830"/>
                  </a:cubicBezTo>
                  <a:cubicBezTo>
                    <a:pt x="892565" y="970753"/>
                    <a:pt x="888828" y="967526"/>
                    <a:pt x="888998" y="962940"/>
                  </a:cubicBezTo>
                  <a:cubicBezTo>
                    <a:pt x="888998" y="960562"/>
                    <a:pt x="889508" y="956145"/>
                    <a:pt x="893245" y="959203"/>
                  </a:cubicBezTo>
                  <a:close/>
                </a:path>
              </a:pathLst>
            </a:custGeom>
            <a:solidFill>
              <a:srgbClr val="214E61"/>
            </a:solidFill>
            <a:ln w="16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6" name="Прямоугольник 25"/>
          <p:cNvSpPr/>
          <p:nvPr/>
        </p:nvSpPr>
        <p:spPr>
          <a:xfrm>
            <a:off x="578087" y="198437"/>
            <a:ext cx="908407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a-RU" sz="4400" b="1" dirty="0" smtClean="0">
                <a:latin typeface="Times New Roman" pitchFamily="18" charset="0"/>
                <a:cs typeface="Times New Roman" pitchFamily="18" charset="0"/>
              </a:rPr>
              <a:t>Существующие модели оказания информационных услуг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49487" y="1644987"/>
            <a:ext cx="10400217" cy="3169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800" u="sng" dirty="0" smtClean="0">
                <a:latin typeface="Times New Roman" pitchFamily="18" charset="0"/>
                <a:cs typeface="Times New Roman" pitchFamily="18" charset="0"/>
              </a:rPr>
              <a:t>Классическая модель </a:t>
            </a:r>
            <a:r>
              <a:rPr lang="ru-RU" sz="2800" u="sng" dirty="0" err="1" smtClean="0">
                <a:latin typeface="Times New Roman" pitchFamily="18" charset="0"/>
                <a:cs typeface="Times New Roman" pitchFamily="18" charset="0"/>
              </a:rPr>
              <a:t>ИТ-услуг</a:t>
            </a:r>
            <a:r>
              <a:rPr lang="ru-RU" sz="28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основывается на предоставлении технологий и поддержки для удовлетворения потребностей бизнеса.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800" u="sng" dirty="0" err="1" smtClean="0">
                <a:latin typeface="Times New Roman" pitchFamily="18" charset="0"/>
                <a:cs typeface="Times New Roman" pitchFamily="18" charset="0"/>
              </a:rPr>
              <a:t>Постклассическая</a:t>
            </a:r>
            <a:r>
              <a:rPr lang="ru-RU" sz="2800" u="sng" dirty="0" smtClean="0">
                <a:latin typeface="Times New Roman" pitchFamily="18" charset="0"/>
                <a:cs typeface="Times New Roman" pitchFamily="18" charset="0"/>
              </a:rPr>
              <a:t> модель </a:t>
            </a:r>
            <a:r>
              <a:rPr lang="ru-RU" sz="2800" u="sng" dirty="0" err="1" smtClean="0">
                <a:latin typeface="Times New Roman" pitchFamily="18" charset="0"/>
                <a:cs typeface="Times New Roman" pitchFamily="18" charset="0"/>
              </a:rPr>
              <a:t>ИТ-услуг</a:t>
            </a:r>
            <a:r>
              <a:rPr lang="ru-RU" sz="28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ориентирована на более гибкие и адаптивные подходы к предоставлению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ИТ-решений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учитывающие динамику бизнеса и быстро меняющиеся технологии.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7" name="Picture 3" descr="C:\Users\2\Desktop\для курсовой\Снимок экрана 2025-04-04 102049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97727" y="4705264"/>
            <a:ext cx="2952114" cy="19722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42569024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B0688C8-593F-E643-817E-F2B897125A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8087" y="365125"/>
            <a:ext cx="10775713" cy="579755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en-US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RM-</a:t>
            </a:r>
            <a:r>
              <a:rPr lang="ba-RU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системы</a:t>
            </a:r>
            <a:endParaRPr lang="x-none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78087" y="175439"/>
            <a:ext cx="908407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RM-</a:t>
            </a:r>
            <a:r>
              <a:rPr lang="ba-RU" sz="4400" b="1" dirty="0" smtClean="0">
                <a:latin typeface="Times New Roman" pitchFamily="18" charset="0"/>
                <a:cs typeface="Times New Roman" pitchFamily="18" charset="0"/>
              </a:rPr>
              <a:t>системы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81000" y="944880"/>
            <a:ext cx="10287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	CRM-система (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Customer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Relationship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Management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) — это программа для управления взаимоотношениями с клиентами. Она помогает бизнесу не терять заявки и хранить историю работы с клиентами.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Users\2\Desktop\для курсовой\Снимок экрана 2025-04-04 102801.png"/>
          <p:cNvPicPr>
            <a:picLocks noChangeAspect="1" noChangeArrowheads="1"/>
          </p:cNvPicPr>
          <p:nvPr/>
        </p:nvPicPr>
        <p:blipFill>
          <a:blip r:embed="rId2"/>
          <a:srcRect t="10380" b="8792"/>
          <a:stretch>
            <a:fillRect/>
          </a:stretch>
        </p:blipFill>
        <p:spPr bwMode="auto">
          <a:xfrm>
            <a:off x="1385807" y="3004602"/>
            <a:ext cx="8061961" cy="361140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2569024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B0688C8-593F-E643-817E-F2B897125A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99587"/>
          </a:xfrm>
        </p:spPr>
        <p:txBody>
          <a:bodyPr>
            <a:noAutofit/>
          </a:bodyPr>
          <a:lstStyle/>
          <a:p>
            <a:r>
              <a:rPr lang="ru-RU" b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Информационно-техническая служба</a:t>
            </a:r>
            <a:endParaRPr lang="x-none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Graphic 45">
            <a:extLst>
              <a:ext uri="{FF2B5EF4-FFF2-40B4-BE49-F238E27FC236}">
                <a16:creationId xmlns:a16="http://schemas.microsoft.com/office/drawing/2014/main" xmlns="" id="{FFC75991-735B-7B4B-88E5-35BDC0F6D5CA}"/>
              </a:ext>
            </a:extLst>
          </p:cNvPr>
          <p:cNvGrpSpPr/>
          <p:nvPr/>
        </p:nvGrpSpPr>
        <p:grpSpPr>
          <a:xfrm>
            <a:off x="669417" y="4548024"/>
            <a:ext cx="2409001" cy="1965639"/>
            <a:chOff x="1965797" y="2528498"/>
            <a:chExt cx="2172496" cy="1831080"/>
          </a:xfrm>
          <a:solidFill>
            <a:schemeClr val="accent1"/>
          </a:solidFill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xmlns="" id="{C3208F1B-A8D5-6749-888A-CDD95613C30B}"/>
                </a:ext>
              </a:extLst>
            </p:cNvPr>
            <p:cNvSpPr/>
            <p:nvPr/>
          </p:nvSpPr>
          <p:spPr>
            <a:xfrm>
              <a:off x="3000813" y="2528498"/>
              <a:ext cx="1136356" cy="1808998"/>
            </a:xfrm>
            <a:custGeom>
              <a:avLst/>
              <a:gdLst>
                <a:gd name="connsiteX0" fmla="*/ 1127628 w 1136356"/>
                <a:gd name="connsiteY0" fmla="*/ 671962 h 1808998"/>
                <a:gd name="connsiteX1" fmla="*/ 1015351 w 1136356"/>
                <a:gd name="connsiteY1" fmla="*/ 617607 h 1808998"/>
                <a:gd name="connsiteX2" fmla="*/ 995308 w 1136356"/>
                <a:gd name="connsiteY2" fmla="*/ 623383 h 1808998"/>
                <a:gd name="connsiteX3" fmla="*/ 953862 w 1136356"/>
                <a:gd name="connsiteY3" fmla="*/ 695573 h 1808998"/>
                <a:gd name="connsiteX4" fmla="*/ 846341 w 1136356"/>
                <a:gd name="connsiteY4" fmla="*/ 882418 h 1808998"/>
                <a:gd name="connsiteX5" fmla="*/ 833093 w 1136356"/>
                <a:gd name="connsiteY5" fmla="*/ 885305 h 1808998"/>
                <a:gd name="connsiteX6" fmla="*/ 778228 w 1136356"/>
                <a:gd name="connsiteY6" fmla="*/ 844029 h 1808998"/>
                <a:gd name="connsiteX7" fmla="*/ 725062 w 1136356"/>
                <a:gd name="connsiteY7" fmla="*/ 830441 h 1808998"/>
                <a:gd name="connsiteX8" fmla="*/ 715041 w 1136356"/>
                <a:gd name="connsiteY8" fmla="*/ 830271 h 1808998"/>
                <a:gd name="connsiteX9" fmla="*/ 698564 w 1136356"/>
                <a:gd name="connsiteY9" fmla="*/ 831120 h 1808998"/>
                <a:gd name="connsiteX10" fmla="*/ 680559 w 1136356"/>
                <a:gd name="connsiteY10" fmla="*/ 834687 h 1808998"/>
                <a:gd name="connsiteX11" fmla="*/ 614654 w 1136356"/>
                <a:gd name="connsiteY11" fmla="*/ 823137 h 1808998"/>
                <a:gd name="connsiteX12" fmla="*/ 606671 w 1136356"/>
                <a:gd name="connsiteY12" fmla="*/ 818551 h 1808998"/>
                <a:gd name="connsiteX13" fmla="*/ 584929 w 1136356"/>
                <a:gd name="connsiteY13" fmla="*/ 808189 h 1808998"/>
                <a:gd name="connsiteX14" fmla="*/ 552146 w 1136356"/>
                <a:gd name="connsiteY14" fmla="*/ 796639 h 1808998"/>
                <a:gd name="connsiteX15" fmla="*/ 545351 w 1136356"/>
                <a:gd name="connsiteY15" fmla="*/ 790524 h 1808998"/>
                <a:gd name="connsiteX16" fmla="*/ 499490 w 1136356"/>
                <a:gd name="connsiteY16" fmla="*/ 772689 h 1808998"/>
                <a:gd name="connsiteX17" fmla="*/ 475709 w 1136356"/>
                <a:gd name="connsiteY17" fmla="*/ 765555 h 1808998"/>
                <a:gd name="connsiteX18" fmla="*/ 449381 w 1136356"/>
                <a:gd name="connsiteY18" fmla="*/ 751796 h 1808998"/>
                <a:gd name="connsiteX19" fmla="*/ 440209 w 1136356"/>
                <a:gd name="connsiteY19" fmla="*/ 741944 h 1808998"/>
                <a:gd name="connsiteX20" fmla="*/ 428319 w 1136356"/>
                <a:gd name="connsiteY20" fmla="*/ 728865 h 1808998"/>
                <a:gd name="connsiteX21" fmla="*/ 418127 w 1136356"/>
                <a:gd name="connsiteY21" fmla="*/ 727846 h 1808998"/>
                <a:gd name="connsiteX22" fmla="*/ 406916 w 1136356"/>
                <a:gd name="connsiteY22" fmla="*/ 710520 h 1808998"/>
                <a:gd name="connsiteX23" fmla="*/ 413541 w 1136356"/>
                <a:gd name="connsiteY23" fmla="*/ 692175 h 1808998"/>
                <a:gd name="connsiteX24" fmla="*/ 421354 w 1136356"/>
                <a:gd name="connsiteY24" fmla="*/ 662620 h 1808998"/>
                <a:gd name="connsiteX25" fmla="*/ 419656 w 1136356"/>
                <a:gd name="connsiteY25" fmla="*/ 616928 h 1808998"/>
                <a:gd name="connsiteX26" fmla="*/ 403349 w 1136356"/>
                <a:gd name="connsiteY26" fmla="*/ 577011 h 1808998"/>
                <a:gd name="connsiteX27" fmla="*/ 389081 w 1136356"/>
                <a:gd name="connsiteY27" fmla="*/ 534376 h 1808998"/>
                <a:gd name="connsiteX28" fmla="*/ 367849 w 1136356"/>
                <a:gd name="connsiteY28" fmla="*/ 467452 h 1808998"/>
                <a:gd name="connsiteX29" fmla="*/ 373794 w 1136356"/>
                <a:gd name="connsiteY29" fmla="*/ 432631 h 1808998"/>
                <a:gd name="connsiteX30" fmla="*/ 376681 w 1136356"/>
                <a:gd name="connsiteY30" fmla="*/ 426516 h 1808998"/>
                <a:gd name="connsiteX31" fmla="*/ 372265 w 1136356"/>
                <a:gd name="connsiteY31" fmla="*/ 406812 h 1808998"/>
                <a:gd name="connsiteX32" fmla="*/ 350693 w 1136356"/>
                <a:gd name="connsiteY32" fmla="*/ 385240 h 1808998"/>
                <a:gd name="connsiteX33" fmla="*/ 351542 w 1136356"/>
                <a:gd name="connsiteY33" fmla="*/ 370123 h 1808998"/>
                <a:gd name="connsiteX34" fmla="*/ 370736 w 1136356"/>
                <a:gd name="connsiteY34" fmla="*/ 368764 h 1808998"/>
                <a:gd name="connsiteX35" fmla="*/ 400292 w 1136356"/>
                <a:gd name="connsiteY35" fmla="*/ 383542 h 1808998"/>
                <a:gd name="connsiteX36" fmla="*/ 430697 w 1136356"/>
                <a:gd name="connsiteY36" fmla="*/ 370972 h 1808998"/>
                <a:gd name="connsiteX37" fmla="*/ 444795 w 1136356"/>
                <a:gd name="connsiteY37" fmla="*/ 357383 h 1808998"/>
                <a:gd name="connsiteX38" fmla="*/ 468915 w 1136356"/>
                <a:gd name="connsiteY38" fmla="*/ 338529 h 1808998"/>
                <a:gd name="connsiteX39" fmla="*/ 470444 w 1136356"/>
                <a:gd name="connsiteY39" fmla="*/ 334622 h 1808998"/>
                <a:gd name="connsiteX40" fmla="*/ 485901 w 1136356"/>
                <a:gd name="connsiteY40" fmla="*/ 322732 h 1808998"/>
                <a:gd name="connsiteX41" fmla="*/ 506114 w 1136356"/>
                <a:gd name="connsiteY41" fmla="*/ 302689 h 1808998"/>
                <a:gd name="connsiteX42" fmla="*/ 503566 w 1136356"/>
                <a:gd name="connsiteY42" fmla="*/ 264640 h 1808998"/>
                <a:gd name="connsiteX43" fmla="*/ 510700 w 1136356"/>
                <a:gd name="connsiteY43" fmla="*/ 231518 h 1808998"/>
                <a:gd name="connsiteX44" fmla="*/ 514607 w 1136356"/>
                <a:gd name="connsiteY44" fmla="*/ 220477 h 1808998"/>
                <a:gd name="connsiteX45" fmla="*/ 518344 w 1136356"/>
                <a:gd name="connsiteY45" fmla="*/ 188543 h 1808998"/>
                <a:gd name="connsiteX46" fmla="*/ 532782 w 1136356"/>
                <a:gd name="connsiteY46" fmla="*/ 141153 h 1808998"/>
                <a:gd name="connsiteX47" fmla="*/ 534480 w 1136356"/>
                <a:gd name="connsiteY47" fmla="*/ 131301 h 1808998"/>
                <a:gd name="connsiteX48" fmla="*/ 527686 w 1136356"/>
                <a:gd name="connsiteY48" fmla="*/ 107860 h 1808998"/>
                <a:gd name="connsiteX49" fmla="*/ 498980 w 1136356"/>
                <a:gd name="connsiteY49" fmla="*/ 61829 h 1808998"/>
                <a:gd name="connsiteX50" fmla="*/ 496772 w 1136356"/>
                <a:gd name="connsiteY50" fmla="*/ 59281 h 1808998"/>
                <a:gd name="connsiteX51" fmla="*/ 471293 w 1136356"/>
                <a:gd name="connsiteY51" fmla="*/ 38728 h 1808998"/>
                <a:gd name="connsiteX52" fmla="*/ 445644 w 1136356"/>
                <a:gd name="connsiteY52" fmla="*/ 18345 h 1808998"/>
                <a:gd name="connsiteX53" fmla="*/ 423223 w 1136356"/>
                <a:gd name="connsiteY53" fmla="*/ 5945 h 1808998"/>
                <a:gd name="connsiteX54" fmla="*/ 381777 w 1136356"/>
                <a:gd name="connsiteY54" fmla="*/ 0 h 1808998"/>
                <a:gd name="connsiteX55" fmla="*/ 373284 w 1136356"/>
                <a:gd name="connsiteY55" fmla="*/ 0 h 1808998"/>
                <a:gd name="connsiteX56" fmla="*/ 344918 w 1136356"/>
                <a:gd name="connsiteY56" fmla="*/ 9852 h 1808998"/>
                <a:gd name="connsiteX57" fmla="*/ 300075 w 1136356"/>
                <a:gd name="connsiteY57" fmla="*/ 35161 h 1808998"/>
                <a:gd name="connsiteX58" fmla="*/ 273407 w 1136356"/>
                <a:gd name="connsiteY58" fmla="*/ 71001 h 1808998"/>
                <a:gd name="connsiteX59" fmla="*/ 251156 w 1136356"/>
                <a:gd name="connsiteY59" fmla="*/ 134358 h 1808998"/>
                <a:gd name="connsiteX60" fmla="*/ 243172 w 1136356"/>
                <a:gd name="connsiteY60" fmla="*/ 183618 h 1808998"/>
                <a:gd name="connsiteX61" fmla="*/ 237907 w 1136356"/>
                <a:gd name="connsiteY61" fmla="*/ 235594 h 1808998"/>
                <a:gd name="connsiteX62" fmla="*/ 227375 w 1136356"/>
                <a:gd name="connsiteY62" fmla="*/ 272794 h 1808998"/>
                <a:gd name="connsiteX63" fmla="*/ 214636 w 1136356"/>
                <a:gd name="connsiteY63" fmla="*/ 276530 h 1808998"/>
                <a:gd name="connsiteX64" fmla="*/ 194423 w 1136356"/>
                <a:gd name="connsiteY64" fmla="*/ 286382 h 1808998"/>
                <a:gd name="connsiteX65" fmla="*/ 167925 w 1136356"/>
                <a:gd name="connsiteY65" fmla="*/ 335641 h 1808998"/>
                <a:gd name="connsiteX66" fmla="*/ 153317 w 1136356"/>
                <a:gd name="connsiteY66" fmla="*/ 353307 h 1808998"/>
                <a:gd name="connsiteX67" fmla="*/ 115948 w 1136356"/>
                <a:gd name="connsiteY67" fmla="*/ 403585 h 1808998"/>
                <a:gd name="connsiteX68" fmla="*/ 59045 w 1136356"/>
                <a:gd name="connsiteY68" fmla="*/ 481550 h 1808998"/>
                <a:gd name="connsiteX69" fmla="*/ 49193 w 1136356"/>
                <a:gd name="connsiteY69" fmla="*/ 495139 h 1808998"/>
                <a:gd name="connsiteX70" fmla="*/ 29320 w 1136356"/>
                <a:gd name="connsiteY70" fmla="*/ 577181 h 1808998"/>
                <a:gd name="connsiteX71" fmla="*/ 29320 w 1136356"/>
                <a:gd name="connsiteY71" fmla="*/ 660752 h 1808998"/>
                <a:gd name="connsiteX72" fmla="*/ 25753 w 1136356"/>
                <a:gd name="connsiteY72" fmla="*/ 670264 h 1808998"/>
                <a:gd name="connsiteX73" fmla="*/ 614 w 1136356"/>
                <a:gd name="connsiteY73" fmla="*/ 734131 h 1808998"/>
                <a:gd name="connsiteX74" fmla="*/ 17600 w 1136356"/>
                <a:gd name="connsiteY74" fmla="*/ 818041 h 1808998"/>
                <a:gd name="connsiteX75" fmla="*/ 34416 w 1136356"/>
                <a:gd name="connsiteY75" fmla="*/ 881059 h 1808998"/>
                <a:gd name="connsiteX76" fmla="*/ 53949 w 1136356"/>
                <a:gd name="connsiteY76" fmla="*/ 945435 h 1808998"/>
                <a:gd name="connsiteX77" fmla="*/ 61763 w 1136356"/>
                <a:gd name="connsiteY77" fmla="*/ 982295 h 1808998"/>
                <a:gd name="connsiteX78" fmla="*/ 59894 w 1136356"/>
                <a:gd name="connsiteY78" fmla="*/ 1014398 h 1808998"/>
                <a:gd name="connsiteX79" fmla="*/ 54289 w 1136356"/>
                <a:gd name="connsiteY79" fmla="*/ 1099837 h 1808998"/>
                <a:gd name="connsiteX80" fmla="*/ 79768 w 1136356"/>
                <a:gd name="connsiteY80" fmla="*/ 1170498 h 1808998"/>
                <a:gd name="connsiteX81" fmla="*/ 97943 w 1136356"/>
                <a:gd name="connsiteY81" fmla="*/ 1188673 h 1808998"/>
                <a:gd name="connsiteX82" fmla="*/ 115269 w 1136356"/>
                <a:gd name="connsiteY82" fmla="*/ 1200903 h 1808998"/>
                <a:gd name="connsiteX83" fmla="*/ 140408 w 1136356"/>
                <a:gd name="connsiteY83" fmla="*/ 1210755 h 1808998"/>
                <a:gd name="connsiteX84" fmla="*/ 196801 w 1136356"/>
                <a:gd name="connsiteY84" fmla="*/ 1222985 h 1808998"/>
                <a:gd name="connsiteX85" fmla="*/ 239945 w 1136356"/>
                <a:gd name="connsiteY85" fmla="*/ 1225872 h 1808998"/>
                <a:gd name="connsiteX86" fmla="*/ 259649 w 1136356"/>
                <a:gd name="connsiteY86" fmla="*/ 1242349 h 1808998"/>
                <a:gd name="connsiteX87" fmla="*/ 270690 w 1136356"/>
                <a:gd name="connsiteY87" fmla="*/ 1256787 h 1808998"/>
                <a:gd name="connsiteX88" fmla="*/ 304661 w 1136356"/>
                <a:gd name="connsiteY88" fmla="*/ 1252031 h 1808998"/>
                <a:gd name="connsiteX89" fmla="*/ 314004 w 1136356"/>
                <a:gd name="connsiteY89" fmla="*/ 1237253 h 1808998"/>
                <a:gd name="connsiteX90" fmla="*/ 327762 w 1136356"/>
                <a:gd name="connsiteY90" fmla="*/ 1223494 h 1808998"/>
                <a:gd name="connsiteX91" fmla="*/ 337954 w 1136356"/>
                <a:gd name="connsiteY91" fmla="*/ 1224174 h 1808998"/>
                <a:gd name="connsiteX92" fmla="*/ 344578 w 1136356"/>
                <a:gd name="connsiteY92" fmla="*/ 1229779 h 1808998"/>
                <a:gd name="connsiteX93" fmla="*/ 359016 w 1136356"/>
                <a:gd name="connsiteY93" fmla="*/ 1241500 h 1808998"/>
                <a:gd name="connsiteX94" fmla="*/ 365811 w 1136356"/>
                <a:gd name="connsiteY94" fmla="*/ 1251861 h 1808998"/>
                <a:gd name="connsiteX95" fmla="*/ 353241 w 1136356"/>
                <a:gd name="connsiteY95" fmla="*/ 1261543 h 1808998"/>
                <a:gd name="connsiteX96" fmla="*/ 347636 w 1136356"/>
                <a:gd name="connsiteY96" fmla="*/ 1266639 h 1808998"/>
                <a:gd name="connsiteX97" fmla="*/ 348315 w 1136356"/>
                <a:gd name="connsiteY97" fmla="*/ 1298742 h 1808998"/>
                <a:gd name="connsiteX98" fmla="*/ 348994 w 1136356"/>
                <a:gd name="connsiteY98" fmla="*/ 1315558 h 1808998"/>
                <a:gd name="connsiteX99" fmla="*/ 349504 w 1136356"/>
                <a:gd name="connsiteY99" fmla="*/ 1334582 h 1808998"/>
                <a:gd name="connsiteX100" fmla="*/ 348994 w 1136356"/>
                <a:gd name="connsiteY100" fmla="*/ 1367365 h 1808998"/>
                <a:gd name="connsiteX101" fmla="*/ 349164 w 1136356"/>
                <a:gd name="connsiteY101" fmla="*/ 1383502 h 1808998"/>
                <a:gd name="connsiteX102" fmla="*/ 347975 w 1136356"/>
                <a:gd name="connsiteY102" fmla="*/ 1410679 h 1808998"/>
                <a:gd name="connsiteX103" fmla="*/ 349164 w 1136356"/>
                <a:gd name="connsiteY103" fmla="*/ 1443802 h 1808998"/>
                <a:gd name="connsiteX104" fmla="*/ 346616 w 1136356"/>
                <a:gd name="connsiteY104" fmla="*/ 1497137 h 1808998"/>
                <a:gd name="connsiteX105" fmla="*/ 336255 w 1136356"/>
                <a:gd name="connsiteY105" fmla="*/ 1503932 h 1808998"/>
                <a:gd name="connsiteX106" fmla="*/ 292431 w 1136356"/>
                <a:gd name="connsiteY106" fmla="*/ 1486096 h 1808998"/>
                <a:gd name="connsiteX107" fmla="*/ 216335 w 1136356"/>
                <a:gd name="connsiteY107" fmla="*/ 1454842 h 1808998"/>
                <a:gd name="connsiteX108" fmla="*/ 193743 w 1136356"/>
                <a:gd name="connsiteY108" fmla="*/ 1467922 h 1808998"/>
                <a:gd name="connsiteX109" fmla="*/ 201387 w 1136356"/>
                <a:gd name="connsiteY109" fmla="*/ 1533147 h 1808998"/>
                <a:gd name="connsiteX110" fmla="*/ 203086 w 1136356"/>
                <a:gd name="connsiteY110" fmla="*/ 1537903 h 1808998"/>
                <a:gd name="connsiteX111" fmla="*/ 208012 w 1136356"/>
                <a:gd name="connsiteY111" fmla="*/ 1545037 h 1808998"/>
                <a:gd name="connsiteX112" fmla="*/ 212598 w 1136356"/>
                <a:gd name="connsiteY112" fmla="*/ 1556078 h 1808998"/>
                <a:gd name="connsiteX113" fmla="*/ 205124 w 1136356"/>
                <a:gd name="connsiteY113" fmla="*/ 1561854 h 1808998"/>
                <a:gd name="connsiteX114" fmla="*/ 138369 w 1136356"/>
                <a:gd name="connsiteY114" fmla="*/ 1577650 h 1808998"/>
                <a:gd name="connsiteX115" fmla="*/ 73653 w 1136356"/>
                <a:gd name="connsiteY115" fmla="*/ 1591579 h 1808998"/>
                <a:gd name="connsiteX116" fmla="*/ 54119 w 1136356"/>
                <a:gd name="connsiteY116" fmla="*/ 1608055 h 1808998"/>
                <a:gd name="connsiteX117" fmla="*/ 66009 w 1136356"/>
                <a:gd name="connsiteY117" fmla="*/ 1685001 h 1808998"/>
                <a:gd name="connsiteX118" fmla="*/ 81467 w 1136356"/>
                <a:gd name="connsiteY118" fmla="*/ 1699949 h 1808998"/>
                <a:gd name="connsiteX119" fmla="*/ 115608 w 1136356"/>
                <a:gd name="connsiteY119" fmla="*/ 1695193 h 1808998"/>
                <a:gd name="connsiteX120" fmla="*/ 134123 w 1136356"/>
                <a:gd name="connsiteY120" fmla="*/ 1651199 h 1808998"/>
                <a:gd name="connsiteX121" fmla="*/ 131235 w 1136356"/>
                <a:gd name="connsiteY121" fmla="*/ 1640668 h 1808998"/>
                <a:gd name="connsiteX122" fmla="*/ 137860 w 1136356"/>
                <a:gd name="connsiteY122" fmla="*/ 1626400 h 1808998"/>
                <a:gd name="connsiteX123" fmla="*/ 239775 w 1136356"/>
                <a:gd name="connsiteY123" fmla="*/ 1615529 h 1808998"/>
                <a:gd name="connsiteX124" fmla="*/ 245550 w 1136356"/>
                <a:gd name="connsiteY124" fmla="*/ 1614680 h 1808998"/>
                <a:gd name="connsiteX125" fmla="*/ 265933 w 1136356"/>
                <a:gd name="connsiteY125" fmla="*/ 1608395 h 1808998"/>
                <a:gd name="connsiteX126" fmla="*/ 316042 w 1136356"/>
                <a:gd name="connsiteY126" fmla="*/ 1599902 h 1808998"/>
                <a:gd name="connsiteX127" fmla="*/ 348994 w 1136356"/>
                <a:gd name="connsiteY127" fmla="*/ 1599053 h 1808998"/>
                <a:gd name="connsiteX128" fmla="*/ 364112 w 1136356"/>
                <a:gd name="connsiteY128" fmla="*/ 1612132 h 1808998"/>
                <a:gd name="connsiteX129" fmla="*/ 368528 w 1136356"/>
                <a:gd name="connsiteY129" fmla="*/ 1668015 h 1808998"/>
                <a:gd name="connsiteX130" fmla="*/ 353750 w 1136356"/>
                <a:gd name="connsiteY130" fmla="*/ 1679906 h 1808998"/>
                <a:gd name="connsiteX131" fmla="*/ 345427 w 1136356"/>
                <a:gd name="connsiteY131" fmla="*/ 1685171 h 1808998"/>
                <a:gd name="connsiteX132" fmla="*/ 344578 w 1136356"/>
                <a:gd name="connsiteY132" fmla="*/ 1694513 h 1808998"/>
                <a:gd name="connsiteX133" fmla="*/ 361394 w 1136356"/>
                <a:gd name="connsiteY133" fmla="*/ 1786067 h 1808998"/>
                <a:gd name="connsiteX134" fmla="*/ 372435 w 1136356"/>
                <a:gd name="connsiteY134" fmla="*/ 1798297 h 1808998"/>
                <a:gd name="connsiteX135" fmla="*/ 419995 w 1136356"/>
                <a:gd name="connsiteY135" fmla="*/ 1808998 h 1808998"/>
                <a:gd name="connsiteX136" fmla="*/ 435453 w 1136356"/>
                <a:gd name="connsiteY136" fmla="*/ 1803223 h 1808998"/>
                <a:gd name="connsiteX137" fmla="*/ 456006 w 1136356"/>
                <a:gd name="connsiteY137" fmla="*/ 1753624 h 1808998"/>
                <a:gd name="connsiteX138" fmla="*/ 441568 w 1136356"/>
                <a:gd name="connsiteY138" fmla="*/ 1732562 h 1808998"/>
                <a:gd name="connsiteX139" fmla="*/ 432056 w 1136356"/>
                <a:gd name="connsiteY139" fmla="*/ 1729165 h 1808998"/>
                <a:gd name="connsiteX140" fmla="*/ 417108 w 1136356"/>
                <a:gd name="connsiteY140" fmla="*/ 1711499 h 1808998"/>
                <a:gd name="connsiteX141" fmla="*/ 410653 w 1136356"/>
                <a:gd name="connsiteY141" fmla="*/ 1615869 h 1808998"/>
                <a:gd name="connsiteX142" fmla="*/ 425771 w 1136356"/>
                <a:gd name="connsiteY142" fmla="*/ 1597694 h 1808998"/>
                <a:gd name="connsiteX143" fmla="*/ 475709 w 1136356"/>
                <a:gd name="connsiteY143" fmla="*/ 1599053 h 1808998"/>
                <a:gd name="connsiteX144" fmla="*/ 555713 w 1136356"/>
                <a:gd name="connsiteY144" fmla="*/ 1608395 h 1808998"/>
                <a:gd name="connsiteX145" fmla="*/ 662894 w 1136356"/>
                <a:gd name="connsiteY145" fmla="*/ 1618926 h 1808998"/>
                <a:gd name="connsiteX146" fmla="*/ 671726 w 1136356"/>
                <a:gd name="connsiteY146" fmla="*/ 1630477 h 1808998"/>
                <a:gd name="connsiteX147" fmla="*/ 680389 w 1136356"/>
                <a:gd name="connsiteY147" fmla="*/ 1677188 h 1808998"/>
                <a:gd name="connsiteX148" fmla="*/ 694488 w 1136356"/>
                <a:gd name="connsiteY148" fmla="*/ 1714896 h 1808998"/>
                <a:gd name="connsiteX149" fmla="*/ 733725 w 1136356"/>
                <a:gd name="connsiteY149" fmla="*/ 1752945 h 1808998"/>
                <a:gd name="connsiteX150" fmla="*/ 800140 w 1136356"/>
                <a:gd name="connsiteY150" fmla="*/ 1760758 h 1808998"/>
                <a:gd name="connsiteX151" fmla="*/ 808463 w 1136356"/>
                <a:gd name="connsiteY151" fmla="*/ 1759739 h 1808998"/>
                <a:gd name="connsiteX152" fmla="*/ 825449 w 1136356"/>
                <a:gd name="connsiteY152" fmla="*/ 1757022 h 1808998"/>
                <a:gd name="connsiteX153" fmla="*/ 875217 w 1136356"/>
                <a:gd name="connsiteY153" fmla="*/ 1766873 h 1808998"/>
                <a:gd name="connsiteX154" fmla="*/ 972207 w 1136356"/>
                <a:gd name="connsiteY154" fmla="*/ 1778594 h 1808998"/>
                <a:gd name="connsiteX155" fmla="*/ 1054589 w 1136356"/>
                <a:gd name="connsiteY155" fmla="*/ 1768572 h 1808998"/>
                <a:gd name="connsiteX156" fmla="*/ 1096204 w 1136356"/>
                <a:gd name="connsiteY156" fmla="*/ 1747339 h 1808998"/>
                <a:gd name="connsiteX157" fmla="*/ 1099771 w 1136356"/>
                <a:gd name="connsiteY157" fmla="*/ 1719483 h 1808998"/>
                <a:gd name="connsiteX158" fmla="*/ 1043038 w 1136356"/>
                <a:gd name="connsiteY158" fmla="*/ 1684662 h 1808998"/>
                <a:gd name="connsiteX159" fmla="*/ 1022145 w 1136356"/>
                <a:gd name="connsiteY159" fmla="*/ 1682623 h 1808998"/>
                <a:gd name="connsiteX160" fmla="*/ 1001253 w 1136356"/>
                <a:gd name="connsiteY160" fmla="*/ 1681434 h 1808998"/>
                <a:gd name="connsiteX161" fmla="*/ 995308 w 1136356"/>
                <a:gd name="connsiteY161" fmla="*/ 1680755 h 1808998"/>
                <a:gd name="connsiteX162" fmla="*/ 980870 w 1136356"/>
                <a:gd name="connsiteY162" fmla="*/ 1671243 h 1808998"/>
                <a:gd name="connsiteX163" fmla="*/ 948257 w 1136356"/>
                <a:gd name="connsiteY163" fmla="*/ 1655616 h 1808998"/>
                <a:gd name="connsiteX164" fmla="*/ 945539 w 1136356"/>
                <a:gd name="connsiteY164" fmla="*/ 1651879 h 1808998"/>
                <a:gd name="connsiteX165" fmla="*/ 950295 w 1136356"/>
                <a:gd name="connsiteY165" fmla="*/ 1649331 h 1808998"/>
                <a:gd name="connsiteX166" fmla="*/ 964733 w 1136356"/>
                <a:gd name="connsiteY166" fmla="*/ 1648991 h 1808998"/>
                <a:gd name="connsiteX167" fmla="*/ 1037773 w 1136356"/>
                <a:gd name="connsiteY167" fmla="*/ 1646783 h 1808998"/>
                <a:gd name="connsiteX168" fmla="*/ 1088560 w 1136356"/>
                <a:gd name="connsiteY168" fmla="*/ 1626740 h 1808998"/>
                <a:gd name="connsiteX169" fmla="*/ 1092467 w 1136356"/>
                <a:gd name="connsiteY169" fmla="*/ 1607206 h 1808998"/>
                <a:gd name="connsiteX170" fmla="*/ 1071235 w 1136356"/>
                <a:gd name="connsiteY170" fmla="*/ 1587842 h 1808998"/>
                <a:gd name="connsiteX171" fmla="*/ 1058326 w 1136356"/>
                <a:gd name="connsiteY171" fmla="*/ 1584105 h 1808998"/>
                <a:gd name="connsiteX172" fmla="*/ 1055947 w 1136356"/>
                <a:gd name="connsiteY172" fmla="*/ 1584615 h 1808998"/>
                <a:gd name="connsiteX173" fmla="*/ 1044737 w 1136356"/>
                <a:gd name="connsiteY173" fmla="*/ 1587332 h 1808998"/>
                <a:gd name="connsiteX174" fmla="*/ 1029959 w 1136356"/>
                <a:gd name="connsiteY174" fmla="*/ 1581387 h 1808998"/>
                <a:gd name="connsiteX175" fmla="*/ 1003461 w 1136356"/>
                <a:gd name="connsiteY175" fmla="*/ 1570347 h 1808998"/>
                <a:gd name="connsiteX176" fmla="*/ 994968 w 1136356"/>
                <a:gd name="connsiteY176" fmla="*/ 1561514 h 1808998"/>
                <a:gd name="connsiteX177" fmla="*/ 995987 w 1136356"/>
                <a:gd name="connsiteY177" fmla="*/ 1489324 h 1808998"/>
                <a:gd name="connsiteX178" fmla="*/ 1001253 w 1136356"/>
                <a:gd name="connsiteY178" fmla="*/ 1482360 h 1808998"/>
                <a:gd name="connsiteX179" fmla="*/ 1008047 w 1136356"/>
                <a:gd name="connsiteY179" fmla="*/ 1468941 h 1808998"/>
                <a:gd name="connsiteX180" fmla="*/ 1006519 w 1136356"/>
                <a:gd name="connsiteY180" fmla="*/ 1457220 h 1808998"/>
                <a:gd name="connsiteX181" fmla="*/ 1002442 w 1136356"/>
                <a:gd name="connsiteY181" fmla="*/ 1390296 h 1808998"/>
                <a:gd name="connsiteX182" fmla="*/ 1006519 w 1136356"/>
                <a:gd name="connsiteY182" fmla="*/ 1229439 h 1808998"/>
                <a:gd name="connsiteX183" fmla="*/ 1015691 w 1136356"/>
                <a:gd name="connsiteY183" fmla="*/ 1100856 h 1808998"/>
                <a:gd name="connsiteX184" fmla="*/ 999724 w 1136356"/>
                <a:gd name="connsiteY184" fmla="*/ 1050238 h 1808998"/>
                <a:gd name="connsiteX185" fmla="*/ 992760 w 1136356"/>
                <a:gd name="connsiteY185" fmla="*/ 1032403 h 1808998"/>
                <a:gd name="connsiteX186" fmla="*/ 983248 w 1136356"/>
                <a:gd name="connsiteY186" fmla="*/ 1004037 h 1808998"/>
                <a:gd name="connsiteX187" fmla="*/ 981719 w 1136356"/>
                <a:gd name="connsiteY187" fmla="*/ 990957 h 1808998"/>
                <a:gd name="connsiteX188" fmla="*/ 1133403 w 1136356"/>
                <a:gd name="connsiteY188" fmla="*/ 687759 h 1808998"/>
                <a:gd name="connsiteX189" fmla="*/ 1137819 w 1136356"/>
                <a:gd name="connsiteY189" fmla="*/ 680795 h 1808998"/>
                <a:gd name="connsiteX190" fmla="*/ 1137819 w 1136356"/>
                <a:gd name="connsiteY190" fmla="*/ 679096 h 1808998"/>
                <a:gd name="connsiteX191" fmla="*/ 1127628 w 1136356"/>
                <a:gd name="connsiteY191" fmla="*/ 671962 h 1808998"/>
                <a:gd name="connsiteX192" fmla="*/ 187798 w 1136356"/>
                <a:gd name="connsiteY192" fmla="*/ 1154022 h 1808998"/>
                <a:gd name="connsiteX193" fmla="*/ 143125 w 1136356"/>
                <a:gd name="connsiteY193" fmla="*/ 1155891 h 1808998"/>
                <a:gd name="connsiteX194" fmla="*/ 125630 w 1136356"/>
                <a:gd name="connsiteY194" fmla="*/ 1144000 h 1808998"/>
                <a:gd name="connsiteX195" fmla="*/ 103548 w 1136356"/>
                <a:gd name="connsiteY195" fmla="*/ 1086079 h 1808998"/>
                <a:gd name="connsiteX196" fmla="*/ 103548 w 1136356"/>
                <a:gd name="connsiteY196" fmla="*/ 1069942 h 1808998"/>
                <a:gd name="connsiteX197" fmla="*/ 107795 w 1136356"/>
                <a:gd name="connsiteY197" fmla="*/ 997242 h 1808998"/>
                <a:gd name="connsiteX198" fmla="*/ 120364 w 1136356"/>
                <a:gd name="connsiteY198" fmla="*/ 987051 h 1808998"/>
                <a:gd name="connsiteX199" fmla="*/ 128687 w 1136356"/>
                <a:gd name="connsiteY199" fmla="*/ 997072 h 1808998"/>
                <a:gd name="connsiteX200" fmla="*/ 152128 w 1136356"/>
                <a:gd name="connsiteY200" fmla="*/ 1027817 h 1808998"/>
                <a:gd name="connsiteX201" fmla="*/ 176078 w 1136356"/>
                <a:gd name="connsiteY201" fmla="*/ 1063317 h 1808998"/>
                <a:gd name="connsiteX202" fmla="*/ 176758 w 1136356"/>
                <a:gd name="connsiteY202" fmla="*/ 1066545 h 1808998"/>
                <a:gd name="connsiteX203" fmla="*/ 192215 w 1136356"/>
                <a:gd name="connsiteY203" fmla="*/ 1124636 h 1808998"/>
                <a:gd name="connsiteX204" fmla="*/ 187798 w 1136356"/>
                <a:gd name="connsiteY204" fmla="*/ 1154022 h 1808998"/>
                <a:gd name="connsiteX205" fmla="*/ 795724 w 1136356"/>
                <a:gd name="connsiteY205" fmla="*/ 1195638 h 1808998"/>
                <a:gd name="connsiteX206" fmla="*/ 783663 w 1136356"/>
                <a:gd name="connsiteY206" fmla="*/ 1278699 h 1808998"/>
                <a:gd name="connsiteX207" fmla="*/ 782305 w 1136356"/>
                <a:gd name="connsiteY207" fmla="*/ 1330506 h 1808998"/>
                <a:gd name="connsiteX208" fmla="*/ 772962 w 1136356"/>
                <a:gd name="connsiteY208" fmla="*/ 1370422 h 1808998"/>
                <a:gd name="connsiteX209" fmla="*/ 750201 w 1136356"/>
                <a:gd name="connsiteY209" fmla="*/ 1462486 h 1808998"/>
                <a:gd name="connsiteX210" fmla="*/ 721495 w 1136356"/>
                <a:gd name="connsiteY210" fmla="*/ 1605337 h 1808998"/>
                <a:gd name="connsiteX211" fmla="*/ 720306 w 1136356"/>
                <a:gd name="connsiteY211" fmla="*/ 1606526 h 1808998"/>
                <a:gd name="connsiteX212" fmla="*/ 715041 w 1136356"/>
                <a:gd name="connsiteY212" fmla="*/ 1586313 h 1808998"/>
                <a:gd name="connsiteX213" fmla="*/ 702981 w 1136356"/>
                <a:gd name="connsiteY213" fmla="*/ 1577820 h 1808998"/>
                <a:gd name="connsiteX214" fmla="*/ 615673 w 1136356"/>
                <a:gd name="connsiteY214" fmla="*/ 1561174 h 1808998"/>
                <a:gd name="connsiteX215" fmla="*/ 590024 w 1136356"/>
                <a:gd name="connsiteY215" fmla="*/ 1555739 h 1808998"/>
                <a:gd name="connsiteX216" fmla="*/ 585778 w 1136356"/>
                <a:gd name="connsiteY216" fmla="*/ 1550643 h 1808998"/>
                <a:gd name="connsiteX217" fmla="*/ 589515 w 1136356"/>
                <a:gd name="connsiteY217" fmla="*/ 1516671 h 1808998"/>
                <a:gd name="connsiteX218" fmla="*/ 585608 w 1136356"/>
                <a:gd name="connsiteY218" fmla="*/ 1479302 h 1808998"/>
                <a:gd name="connsiteX219" fmla="*/ 579493 w 1136356"/>
                <a:gd name="connsiteY219" fmla="*/ 1475395 h 1808998"/>
                <a:gd name="connsiteX220" fmla="*/ 569471 w 1136356"/>
                <a:gd name="connsiteY220" fmla="*/ 1463675 h 1808998"/>
                <a:gd name="connsiteX221" fmla="*/ 553335 w 1136356"/>
                <a:gd name="connsiteY221" fmla="*/ 1443292 h 1808998"/>
                <a:gd name="connsiteX222" fmla="*/ 541275 w 1136356"/>
                <a:gd name="connsiteY222" fmla="*/ 1444481 h 1808998"/>
                <a:gd name="connsiteX223" fmla="*/ 442077 w 1136356"/>
                <a:gd name="connsiteY223" fmla="*/ 1492381 h 1808998"/>
                <a:gd name="connsiteX224" fmla="*/ 424072 w 1136356"/>
                <a:gd name="connsiteY224" fmla="*/ 1481340 h 1808998"/>
                <a:gd name="connsiteX225" fmla="*/ 423053 w 1136356"/>
                <a:gd name="connsiteY225" fmla="*/ 1308933 h 1808998"/>
                <a:gd name="connsiteX226" fmla="*/ 423393 w 1136356"/>
                <a:gd name="connsiteY226" fmla="*/ 1264261 h 1808998"/>
                <a:gd name="connsiteX227" fmla="*/ 419486 w 1136356"/>
                <a:gd name="connsiteY227" fmla="*/ 1258485 h 1808998"/>
                <a:gd name="connsiteX228" fmla="*/ 409294 w 1136356"/>
                <a:gd name="connsiteY228" fmla="*/ 1254239 h 1808998"/>
                <a:gd name="connsiteX229" fmla="*/ 404708 w 1136356"/>
                <a:gd name="connsiteY229" fmla="*/ 1251012 h 1808998"/>
                <a:gd name="connsiteX230" fmla="*/ 408275 w 1136356"/>
                <a:gd name="connsiteY230" fmla="*/ 1246086 h 1808998"/>
                <a:gd name="connsiteX231" fmla="*/ 413371 w 1136356"/>
                <a:gd name="connsiteY231" fmla="*/ 1241669 h 1808998"/>
                <a:gd name="connsiteX232" fmla="*/ 440039 w 1136356"/>
                <a:gd name="connsiteY232" fmla="*/ 1229439 h 1808998"/>
                <a:gd name="connsiteX233" fmla="*/ 585268 w 1136356"/>
                <a:gd name="connsiteY233" fmla="*/ 1229100 h 1808998"/>
                <a:gd name="connsiteX234" fmla="*/ 658987 w 1136356"/>
                <a:gd name="connsiteY234" fmla="*/ 1213133 h 1808998"/>
                <a:gd name="connsiteX235" fmla="*/ 680559 w 1136356"/>
                <a:gd name="connsiteY235" fmla="*/ 1196996 h 1808998"/>
                <a:gd name="connsiteX236" fmla="*/ 690241 w 1136356"/>
                <a:gd name="connsiteY236" fmla="*/ 1192580 h 1808998"/>
                <a:gd name="connsiteX237" fmla="*/ 788589 w 1136356"/>
                <a:gd name="connsiteY237" fmla="*/ 1186805 h 1808998"/>
                <a:gd name="connsiteX238" fmla="*/ 795724 w 1136356"/>
                <a:gd name="connsiteY238" fmla="*/ 1195638 h 180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</a:cxnLst>
              <a:rect l="l" t="t" r="r" b="b"/>
              <a:pathLst>
                <a:path w="1136356" h="1808998">
                  <a:moveTo>
                    <a:pt x="1127628" y="671962"/>
                  </a:moveTo>
                  <a:cubicBezTo>
                    <a:pt x="1090089" y="653957"/>
                    <a:pt x="1052720" y="635612"/>
                    <a:pt x="1015351" y="617607"/>
                  </a:cubicBezTo>
                  <a:cubicBezTo>
                    <a:pt x="1003121" y="611662"/>
                    <a:pt x="1001932" y="611832"/>
                    <a:pt x="995308" y="623383"/>
                  </a:cubicBezTo>
                  <a:cubicBezTo>
                    <a:pt x="981549" y="647503"/>
                    <a:pt x="967621" y="671453"/>
                    <a:pt x="953862" y="695573"/>
                  </a:cubicBezTo>
                  <a:cubicBezTo>
                    <a:pt x="918022" y="757911"/>
                    <a:pt x="882182" y="820079"/>
                    <a:pt x="846341" y="882418"/>
                  </a:cubicBezTo>
                  <a:cubicBezTo>
                    <a:pt x="841416" y="891080"/>
                    <a:pt x="840906" y="891080"/>
                    <a:pt x="833093" y="885305"/>
                  </a:cubicBezTo>
                  <a:cubicBezTo>
                    <a:pt x="814748" y="871547"/>
                    <a:pt x="796063" y="858128"/>
                    <a:pt x="778228" y="844029"/>
                  </a:cubicBezTo>
                  <a:cubicBezTo>
                    <a:pt x="762261" y="831460"/>
                    <a:pt x="744766" y="827043"/>
                    <a:pt x="725062" y="830441"/>
                  </a:cubicBezTo>
                  <a:cubicBezTo>
                    <a:pt x="721665" y="830950"/>
                    <a:pt x="718268" y="831630"/>
                    <a:pt x="715041" y="830271"/>
                  </a:cubicBezTo>
                  <a:cubicBezTo>
                    <a:pt x="709435" y="827893"/>
                    <a:pt x="704000" y="828912"/>
                    <a:pt x="698564" y="831120"/>
                  </a:cubicBezTo>
                  <a:cubicBezTo>
                    <a:pt x="692789" y="833328"/>
                    <a:pt x="687014" y="835536"/>
                    <a:pt x="680559" y="834687"/>
                  </a:cubicBezTo>
                  <a:cubicBezTo>
                    <a:pt x="658308" y="831969"/>
                    <a:pt x="636736" y="826194"/>
                    <a:pt x="614654" y="823137"/>
                  </a:cubicBezTo>
                  <a:cubicBezTo>
                    <a:pt x="611427" y="822627"/>
                    <a:pt x="608879" y="820929"/>
                    <a:pt x="606671" y="818551"/>
                  </a:cubicBezTo>
                  <a:cubicBezTo>
                    <a:pt x="600895" y="812096"/>
                    <a:pt x="593422" y="809208"/>
                    <a:pt x="584929" y="808189"/>
                  </a:cubicBezTo>
                  <a:cubicBezTo>
                    <a:pt x="573208" y="806830"/>
                    <a:pt x="563017" y="800715"/>
                    <a:pt x="552146" y="796639"/>
                  </a:cubicBezTo>
                  <a:cubicBezTo>
                    <a:pt x="549258" y="795620"/>
                    <a:pt x="546710" y="793411"/>
                    <a:pt x="545351" y="790524"/>
                  </a:cubicBezTo>
                  <a:cubicBezTo>
                    <a:pt x="535500" y="770990"/>
                    <a:pt x="516306" y="772349"/>
                    <a:pt x="499490" y="772689"/>
                  </a:cubicBezTo>
                  <a:cubicBezTo>
                    <a:pt x="489977" y="772858"/>
                    <a:pt x="482164" y="772519"/>
                    <a:pt x="475709" y="765555"/>
                  </a:cubicBezTo>
                  <a:cubicBezTo>
                    <a:pt x="468405" y="757571"/>
                    <a:pt x="459912" y="752815"/>
                    <a:pt x="449381" y="751796"/>
                  </a:cubicBezTo>
                  <a:cubicBezTo>
                    <a:pt x="443606" y="751286"/>
                    <a:pt x="439869" y="748399"/>
                    <a:pt x="440209" y="741944"/>
                  </a:cubicBezTo>
                  <a:cubicBezTo>
                    <a:pt x="440548" y="733961"/>
                    <a:pt x="435623" y="730394"/>
                    <a:pt x="428319" y="728865"/>
                  </a:cubicBezTo>
                  <a:cubicBezTo>
                    <a:pt x="424921" y="728186"/>
                    <a:pt x="421524" y="728016"/>
                    <a:pt x="418127" y="727846"/>
                  </a:cubicBezTo>
                  <a:cubicBezTo>
                    <a:pt x="407426" y="727336"/>
                    <a:pt x="402840" y="720542"/>
                    <a:pt x="406916" y="710520"/>
                  </a:cubicBezTo>
                  <a:cubicBezTo>
                    <a:pt x="409464" y="704405"/>
                    <a:pt x="411333" y="698290"/>
                    <a:pt x="413541" y="692175"/>
                  </a:cubicBezTo>
                  <a:cubicBezTo>
                    <a:pt x="417278" y="682663"/>
                    <a:pt x="417108" y="672132"/>
                    <a:pt x="421354" y="662620"/>
                  </a:cubicBezTo>
                  <a:cubicBezTo>
                    <a:pt x="428319" y="646993"/>
                    <a:pt x="427469" y="632045"/>
                    <a:pt x="419656" y="616928"/>
                  </a:cubicBezTo>
                  <a:cubicBezTo>
                    <a:pt x="413031" y="604189"/>
                    <a:pt x="406747" y="591109"/>
                    <a:pt x="403349" y="577011"/>
                  </a:cubicBezTo>
                  <a:cubicBezTo>
                    <a:pt x="399782" y="562403"/>
                    <a:pt x="394177" y="548475"/>
                    <a:pt x="389081" y="534376"/>
                  </a:cubicBezTo>
                  <a:cubicBezTo>
                    <a:pt x="381098" y="512295"/>
                    <a:pt x="370567" y="491062"/>
                    <a:pt x="367849" y="467452"/>
                  </a:cubicBezTo>
                  <a:cubicBezTo>
                    <a:pt x="366490" y="455392"/>
                    <a:pt x="364791" y="443162"/>
                    <a:pt x="373794" y="432631"/>
                  </a:cubicBezTo>
                  <a:cubicBezTo>
                    <a:pt x="375323" y="430932"/>
                    <a:pt x="375832" y="428554"/>
                    <a:pt x="376681" y="426516"/>
                  </a:cubicBezTo>
                  <a:cubicBezTo>
                    <a:pt x="379739" y="418872"/>
                    <a:pt x="379060" y="412588"/>
                    <a:pt x="372265" y="406812"/>
                  </a:cubicBezTo>
                  <a:cubicBezTo>
                    <a:pt x="364452" y="400188"/>
                    <a:pt x="357487" y="392884"/>
                    <a:pt x="350693" y="385240"/>
                  </a:cubicBezTo>
                  <a:cubicBezTo>
                    <a:pt x="345258" y="379125"/>
                    <a:pt x="345597" y="375558"/>
                    <a:pt x="351542" y="370123"/>
                  </a:cubicBezTo>
                  <a:cubicBezTo>
                    <a:pt x="357657" y="364517"/>
                    <a:pt x="362753" y="363838"/>
                    <a:pt x="370736" y="368764"/>
                  </a:cubicBezTo>
                  <a:cubicBezTo>
                    <a:pt x="380249" y="374539"/>
                    <a:pt x="389931" y="379635"/>
                    <a:pt x="400292" y="383542"/>
                  </a:cubicBezTo>
                  <a:cubicBezTo>
                    <a:pt x="414900" y="388977"/>
                    <a:pt x="424752" y="384901"/>
                    <a:pt x="430697" y="370972"/>
                  </a:cubicBezTo>
                  <a:cubicBezTo>
                    <a:pt x="433584" y="364178"/>
                    <a:pt x="438001" y="360101"/>
                    <a:pt x="444795" y="357383"/>
                  </a:cubicBezTo>
                  <a:cubicBezTo>
                    <a:pt x="454647" y="353646"/>
                    <a:pt x="459403" y="342945"/>
                    <a:pt x="468915" y="338529"/>
                  </a:cubicBezTo>
                  <a:cubicBezTo>
                    <a:pt x="469934" y="338019"/>
                    <a:pt x="470104" y="335981"/>
                    <a:pt x="470444" y="334622"/>
                  </a:cubicBezTo>
                  <a:cubicBezTo>
                    <a:pt x="474011" y="323921"/>
                    <a:pt x="475200" y="322902"/>
                    <a:pt x="485901" y="322732"/>
                  </a:cubicBezTo>
                  <a:cubicBezTo>
                    <a:pt x="500509" y="322392"/>
                    <a:pt x="505435" y="317466"/>
                    <a:pt x="506114" y="302689"/>
                  </a:cubicBezTo>
                  <a:cubicBezTo>
                    <a:pt x="506624" y="289949"/>
                    <a:pt x="505265" y="277210"/>
                    <a:pt x="503566" y="264640"/>
                  </a:cubicBezTo>
                  <a:cubicBezTo>
                    <a:pt x="501868" y="252580"/>
                    <a:pt x="503906" y="241539"/>
                    <a:pt x="510700" y="231518"/>
                  </a:cubicBezTo>
                  <a:cubicBezTo>
                    <a:pt x="512908" y="228121"/>
                    <a:pt x="514267" y="224554"/>
                    <a:pt x="514607" y="220477"/>
                  </a:cubicBezTo>
                  <a:cubicBezTo>
                    <a:pt x="515626" y="209776"/>
                    <a:pt x="516475" y="199075"/>
                    <a:pt x="518344" y="188543"/>
                  </a:cubicBezTo>
                  <a:cubicBezTo>
                    <a:pt x="521231" y="172237"/>
                    <a:pt x="522081" y="155251"/>
                    <a:pt x="532782" y="141153"/>
                  </a:cubicBezTo>
                  <a:cubicBezTo>
                    <a:pt x="534820" y="138435"/>
                    <a:pt x="535500" y="134698"/>
                    <a:pt x="534480" y="131301"/>
                  </a:cubicBezTo>
                  <a:cubicBezTo>
                    <a:pt x="531933" y="123487"/>
                    <a:pt x="531593" y="114655"/>
                    <a:pt x="527686" y="107860"/>
                  </a:cubicBezTo>
                  <a:cubicBezTo>
                    <a:pt x="518853" y="92233"/>
                    <a:pt x="514607" y="73379"/>
                    <a:pt x="498980" y="61829"/>
                  </a:cubicBezTo>
                  <a:cubicBezTo>
                    <a:pt x="498131" y="61149"/>
                    <a:pt x="497451" y="60130"/>
                    <a:pt x="496772" y="59281"/>
                  </a:cubicBezTo>
                  <a:cubicBezTo>
                    <a:pt x="490147" y="50108"/>
                    <a:pt x="481145" y="43484"/>
                    <a:pt x="471293" y="38728"/>
                  </a:cubicBezTo>
                  <a:cubicBezTo>
                    <a:pt x="461101" y="33802"/>
                    <a:pt x="452439" y="27008"/>
                    <a:pt x="445644" y="18345"/>
                  </a:cubicBezTo>
                  <a:cubicBezTo>
                    <a:pt x="439699" y="10871"/>
                    <a:pt x="432056" y="7983"/>
                    <a:pt x="423223" y="5945"/>
                  </a:cubicBezTo>
                  <a:cubicBezTo>
                    <a:pt x="409634" y="3397"/>
                    <a:pt x="395706" y="1868"/>
                    <a:pt x="381777" y="0"/>
                  </a:cubicBezTo>
                  <a:cubicBezTo>
                    <a:pt x="378890" y="0"/>
                    <a:pt x="376172" y="0"/>
                    <a:pt x="373284" y="0"/>
                  </a:cubicBezTo>
                  <a:cubicBezTo>
                    <a:pt x="363772" y="3227"/>
                    <a:pt x="354430" y="6964"/>
                    <a:pt x="344918" y="9852"/>
                  </a:cubicBezTo>
                  <a:cubicBezTo>
                    <a:pt x="327932" y="14778"/>
                    <a:pt x="313154" y="23780"/>
                    <a:pt x="300075" y="35161"/>
                  </a:cubicBezTo>
                  <a:cubicBezTo>
                    <a:pt x="288695" y="45013"/>
                    <a:pt x="280202" y="57412"/>
                    <a:pt x="273407" y="71001"/>
                  </a:cubicBezTo>
                  <a:cubicBezTo>
                    <a:pt x="263216" y="91214"/>
                    <a:pt x="253194" y="111088"/>
                    <a:pt x="251156" y="134358"/>
                  </a:cubicBezTo>
                  <a:cubicBezTo>
                    <a:pt x="249797" y="150835"/>
                    <a:pt x="246909" y="167311"/>
                    <a:pt x="243172" y="183618"/>
                  </a:cubicBezTo>
                  <a:cubicBezTo>
                    <a:pt x="239435" y="200603"/>
                    <a:pt x="234510" y="217929"/>
                    <a:pt x="237907" y="235594"/>
                  </a:cubicBezTo>
                  <a:cubicBezTo>
                    <a:pt x="240794" y="250202"/>
                    <a:pt x="234510" y="261583"/>
                    <a:pt x="227375" y="272794"/>
                  </a:cubicBezTo>
                  <a:cubicBezTo>
                    <a:pt x="224488" y="277380"/>
                    <a:pt x="221091" y="279758"/>
                    <a:pt x="214636" y="276530"/>
                  </a:cubicBezTo>
                  <a:cubicBezTo>
                    <a:pt x="205124" y="271605"/>
                    <a:pt x="196801" y="275681"/>
                    <a:pt x="194423" y="286382"/>
                  </a:cubicBezTo>
                  <a:cubicBezTo>
                    <a:pt x="190007" y="305237"/>
                    <a:pt x="181514" y="321713"/>
                    <a:pt x="167925" y="335641"/>
                  </a:cubicBezTo>
                  <a:cubicBezTo>
                    <a:pt x="162659" y="341077"/>
                    <a:pt x="157903" y="347192"/>
                    <a:pt x="153317" y="353307"/>
                  </a:cubicBezTo>
                  <a:cubicBezTo>
                    <a:pt x="140747" y="370123"/>
                    <a:pt x="126309" y="385240"/>
                    <a:pt x="115948" y="403585"/>
                  </a:cubicBezTo>
                  <a:cubicBezTo>
                    <a:pt x="99811" y="431612"/>
                    <a:pt x="81976" y="458449"/>
                    <a:pt x="59045" y="481550"/>
                  </a:cubicBezTo>
                  <a:cubicBezTo>
                    <a:pt x="55138" y="485627"/>
                    <a:pt x="51062" y="489703"/>
                    <a:pt x="49193" y="495139"/>
                  </a:cubicBezTo>
                  <a:cubicBezTo>
                    <a:pt x="39681" y="521807"/>
                    <a:pt x="33057" y="549494"/>
                    <a:pt x="29320" y="577181"/>
                  </a:cubicBezTo>
                  <a:cubicBezTo>
                    <a:pt x="25753" y="604698"/>
                    <a:pt x="23035" y="632895"/>
                    <a:pt x="29320" y="660752"/>
                  </a:cubicBezTo>
                  <a:cubicBezTo>
                    <a:pt x="30169" y="664658"/>
                    <a:pt x="29320" y="667546"/>
                    <a:pt x="25753" y="670264"/>
                  </a:cubicBezTo>
                  <a:cubicBezTo>
                    <a:pt x="3841" y="686230"/>
                    <a:pt x="-2104" y="709331"/>
                    <a:pt x="614" y="734131"/>
                  </a:cubicBezTo>
                  <a:cubicBezTo>
                    <a:pt x="3501" y="762497"/>
                    <a:pt x="10126" y="790354"/>
                    <a:pt x="17600" y="818041"/>
                  </a:cubicBezTo>
                  <a:cubicBezTo>
                    <a:pt x="23375" y="838934"/>
                    <a:pt x="30509" y="859656"/>
                    <a:pt x="34416" y="881059"/>
                  </a:cubicBezTo>
                  <a:cubicBezTo>
                    <a:pt x="38492" y="903480"/>
                    <a:pt x="44098" y="925052"/>
                    <a:pt x="53949" y="945435"/>
                  </a:cubicBezTo>
                  <a:cubicBezTo>
                    <a:pt x="59725" y="957325"/>
                    <a:pt x="61763" y="969555"/>
                    <a:pt x="61763" y="982295"/>
                  </a:cubicBezTo>
                  <a:cubicBezTo>
                    <a:pt x="61763" y="992996"/>
                    <a:pt x="60574" y="1003697"/>
                    <a:pt x="59894" y="1014398"/>
                  </a:cubicBezTo>
                  <a:cubicBezTo>
                    <a:pt x="57856" y="1042934"/>
                    <a:pt x="53440" y="1071131"/>
                    <a:pt x="54289" y="1099837"/>
                  </a:cubicBezTo>
                  <a:cubicBezTo>
                    <a:pt x="55138" y="1126335"/>
                    <a:pt x="63801" y="1149436"/>
                    <a:pt x="79768" y="1170498"/>
                  </a:cubicBezTo>
                  <a:cubicBezTo>
                    <a:pt x="85204" y="1177632"/>
                    <a:pt x="92847" y="1181709"/>
                    <a:pt x="97943" y="1188673"/>
                  </a:cubicBezTo>
                  <a:cubicBezTo>
                    <a:pt x="102189" y="1194449"/>
                    <a:pt x="108814" y="1197676"/>
                    <a:pt x="115269" y="1200903"/>
                  </a:cubicBezTo>
                  <a:cubicBezTo>
                    <a:pt x="123252" y="1205150"/>
                    <a:pt x="131575" y="1208377"/>
                    <a:pt x="140408" y="1210755"/>
                  </a:cubicBezTo>
                  <a:cubicBezTo>
                    <a:pt x="158922" y="1215851"/>
                    <a:pt x="177267" y="1221966"/>
                    <a:pt x="196801" y="1222985"/>
                  </a:cubicBezTo>
                  <a:cubicBezTo>
                    <a:pt x="211239" y="1223834"/>
                    <a:pt x="225677" y="1224514"/>
                    <a:pt x="239945" y="1225872"/>
                  </a:cubicBezTo>
                  <a:cubicBezTo>
                    <a:pt x="255402" y="1227401"/>
                    <a:pt x="255232" y="1227741"/>
                    <a:pt x="259649" y="1242349"/>
                  </a:cubicBezTo>
                  <a:cubicBezTo>
                    <a:pt x="261517" y="1248294"/>
                    <a:pt x="262536" y="1255428"/>
                    <a:pt x="270690" y="1256787"/>
                  </a:cubicBezTo>
                  <a:cubicBezTo>
                    <a:pt x="282410" y="1258655"/>
                    <a:pt x="293790" y="1257126"/>
                    <a:pt x="304661" y="1252031"/>
                  </a:cubicBezTo>
                  <a:cubicBezTo>
                    <a:pt x="310946" y="1249143"/>
                    <a:pt x="313834" y="1244387"/>
                    <a:pt x="314004" y="1237253"/>
                  </a:cubicBezTo>
                  <a:cubicBezTo>
                    <a:pt x="314004" y="1223834"/>
                    <a:pt x="314683" y="1223494"/>
                    <a:pt x="327762" y="1223494"/>
                  </a:cubicBezTo>
                  <a:cubicBezTo>
                    <a:pt x="331159" y="1223494"/>
                    <a:pt x="334556" y="1223834"/>
                    <a:pt x="337954" y="1224174"/>
                  </a:cubicBezTo>
                  <a:cubicBezTo>
                    <a:pt x="341351" y="1224514"/>
                    <a:pt x="344578" y="1226212"/>
                    <a:pt x="344578" y="1229779"/>
                  </a:cubicBezTo>
                  <a:cubicBezTo>
                    <a:pt x="344408" y="1240141"/>
                    <a:pt x="351203" y="1241160"/>
                    <a:pt x="359016" y="1241500"/>
                  </a:cubicBezTo>
                  <a:cubicBezTo>
                    <a:pt x="365980" y="1241839"/>
                    <a:pt x="367509" y="1245576"/>
                    <a:pt x="365811" y="1251861"/>
                  </a:cubicBezTo>
                  <a:cubicBezTo>
                    <a:pt x="364112" y="1258485"/>
                    <a:pt x="358846" y="1260184"/>
                    <a:pt x="353241" y="1261543"/>
                  </a:cubicBezTo>
                  <a:cubicBezTo>
                    <a:pt x="350693" y="1262222"/>
                    <a:pt x="346447" y="1261883"/>
                    <a:pt x="347636" y="1266639"/>
                  </a:cubicBezTo>
                  <a:cubicBezTo>
                    <a:pt x="350014" y="1277340"/>
                    <a:pt x="348655" y="1288041"/>
                    <a:pt x="348315" y="1298742"/>
                  </a:cubicBezTo>
                  <a:cubicBezTo>
                    <a:pt x="348145" y="1304347"/>
                    <a:pt x="346447" y="1310462"/>
                    <a:pt x="348994" y="1315558"/>
                  </a:cubicBezTo>
                  <a:cubicBezTo>
                    <a:pt x="352222" y="1322013"/>
                    <a:pt x="350014" y="1328807"/>
                    <a:pt x="349504" y="1334582"/>
                  </a:cubicBezTo>
                  <a:cubicBezTo>
                    <a:pt x="348485" y="1345623"/>
                    <a:pt x="347975" y="1356324"/>
                    <a:pt x="348994" y="1367365"/>
                  </a:cubicBezTo>
                  <a:cubicBezTo>
                    <a:pt x="349504" y="1372801"/>
                    <a:pt x="349504" y="1378236"/>
                    <a:pt x="349164" y="1383502"/>
                  </a:cubicBezTo>
                  <a:cubicBezTo>
                    <a:pt x="348825" y="1392504"/>
                    <a:pt x="346616" y="1401846"/>
                    <a:pt x="347975" y="1410679"/>
                  </a:cubicBezTo>
                  <a:cubicBezTo>
                    <a:pt x="349844" y="1421720"/>
                    <a:pt x="349674" y="1433100"/>
                    <a:pt x="349164" y="1443802"/>
                  </a:cubicBezTo>
                  <a:cubicBezTo>
                    <a:pt x="348145" y="1461637"/>
                    <a:pt x="348485" y="1479472"/>
                    <a:pt x="346616" y="1497137"/>
                  </a:cubicBezTo>
                  <a:cubicBezTo>
                    <a:pt x="345767" y="1505291"/>
                    <a:pt x="343559" y="1506989"/>
                    <a:pt x="336255" y="1503932"/>
                  </a:cubicBezTo>
                  <a:cubicBezTo>
                    <a:pt x="321647" y="1497987"/>
                    <a:pt x="306700" y="1493061"/>
                    <a:pt x="292431" y="1486096"/>
                  </a:cubicBezTo>
                  <a:cubicBezTo>
                    <a:pt x="267802" y="1474206"/>
                    <a:pt x="242323" y="1463845"/>
                    <a:pt x="216335" y="1454842"/>
                  </a:cubicBezTo>
                  <a:cubicBezTo>
                    <a:pt x="203425" y="1450426"/>
                    <a:pt x="194593" y="1454333"/>
                    <a:pt x="193743" y="1467922"/>
                  </a:cubicBezTo>
                  <a:cubicBezTo>
                    <a:pt x="192384" y="1489833"/>
                    <a:pt x="184911" y="1513104"/>
                    <a:pt x="201387" y="1533147"/>
                  </a:cubicBezTo>
                  <a:cubicBezTo>
                    <a:pt x="202406" y="1534336"/>
                    <a:pt x="202916" y="1536205"/>
                    <a:pt x="203086" y="1537903"/>
                  </a:cubicBezTo>
                  <a:cubicBezTo>
                    <a:pt x="203255" y="1541301"/>
                    <a:pt x="204614" y="1543509"/>
                    <a:pt x="208012" y="1545037"/>
                  </a:cubicBezTo>
                  <a:cubicBezTo>
                    <a:pt x="212598" y="1547076"/>
                    <a:pt x="212937" y="1551662"/>
                    <a:pt x="212598" y="1556078"/>
                  </a:cubicBezTo>
                  <a:cubicBezTo>
                    <a:pt x="212258" y="1560665"/>
                    <a:pt x="208181" y="1560834"/>
                    <a:pt x="205124" y="1561854"/>
                  </a:cubicBezTo>
                  <a:cubicBezTo>
                    <a:pt x="183212" y="1568478"/>
                    <a:pt x="160791" y="1572894"/>
                    <a:pt x="138369" y="1577650"/>
                  </a:cubicBezTo>
                  <a:cubicBezTo>
                    <a:pt x="116797" y="1582237"/>
                    <a:pt x="95225" y="1586653"/>
                    <a:pt x="73653" y="1591579"/>
                  </a:cubicBezTo>
                  <a:cubicBezTo>
                    <a:pt x="64651" y="1593617"/>
                    <a:pt x="55818" y="1597524"/>
                    <a:pt x="54119" y="1608055"/>
                  </a:cubicBezTo>
                  <a:cubicBezTo>
                    <a:pt x="49873" y="1634893"/>
                    <a:pt x="44098" y="1662070"/>
                    <a:pt x="66009" y="1685001"/>
                  </a:cubicBezTo>
                  <a:cubicBezTo>
                    <a:pt x="66009" y="1695363"/>
                    <a:pt x="74502" y="1696722"/>
                    <a:pt x="81467" y="1699949"/>
                  </a:cubicBezTo>
                  <a:cubicBezTo>
                    <a:pt x="91658" y="1704535"/>
                    <a:pt x="107625" y="1703006"/>
                    <a:pt x="115608" y="1695193"/>
                  </a:cubicBezTo>
                  <a:cubicBezTo>
                    <a:pt x="127838" y="1683303"/>
                    <a:pt x="134802" y="1668695"/>
                    <a:pt x="134123" y="1651199"/>
                  </a:cubicBezTo>
                  <a:cubicBezTo>
                    <a:pt x="133953" y="1647463"/>
                    <a:pt x="133274" y="1644065"/>
                    <a:pt x="131235" y="1640668"/>
                  </a:cubicBezTo>
                  <a:cubicBezTo>
                    <a:pt x="125290" y="1631156"/>
                    <a:pt x="126819" y="1627759"/>
                    <a:pt x="137860" y="1626400"/>
                  </a:cubicBezTo>
                  <a:cubicBezTo>
                    <a:pt x="171832" y="1621984"/>
                    <a:pt x="205634" y="1616548"/>
                    <a:pt x="239775" y="1615529"/>
                  </a:cubicBezTo>
                  <a:cubicBezTo>
                    <a:pt x="241813" y="1615529"/>
                    <a:pt x="244531" y="1615699"/>
                    <a:pt x="245550" y="1614680"/>
                  </a:cubicBezTo>
                  <a:cubicBezTo>
                    <a:pt x="250986" y="1608055"/>
                    <a:pt x="258969" y="1609754"/>
                    <a:pt x="265933" y="1608395"/>
                  </a:cubicBezTo>
                  <a:cubicBezTo>
                    <a:pt x="282580" y="1605337"/>
                    <a:pt x="299396" y="1602790"/>
                    <a:pt x="316042" y="1599902"/>
                  </a:cubicBezTo>
                  <a:cubicBezTo>
                    <a:pt x="327083" y="1598033"/>
                    <a:pt x="338124" y="1597694"/>
                    <a:pt x="348994" y="1599053"/>
                  </a:cubicBezTo>
                  <a:cubicBezTo>
                    <a:pt x="356468" y="1600072"/>
                    <a:pt x="363432" y="1602790"/>
                    <a:pt x="364112" y="1612132"/>
                  </a:cubicBezTo>
                  <a:cubicBezTo>
                    <a:pt x="365471" y="1630816"/>
                    <a:pt x="368698" y="1649161"/>
                    <a:pt x="368528" y="1668015"/>
                  </a:cubicBezTo>
                  <a:cubicBezTo>
                    <a:pt x="368358" y="1680585"/>
                    <a:pt x="366150" y="1682453"/>
                    <a:pt x="353750" y="1679906"/>
                  </a:cubicBezTo>
                  <a:cubicBezTo>
                    <a:pt x="348655" y="1678886"/>
                    <a:pt x="346107" y="1680075"/>
                    <a:pt x="345427" y="1685171"/>
                  </a:cubicBezTo>
                  <a:cubicBezTo>
                    <a:pt x="345088" y="1688229"/>
                    <a:pt x="344578" y="1691286"/>
                    <a:pt x="344578" y="1694513"/>
                  </a:cubicBezTo>
                  <a:cubicBezTo>
                    <a:pt x="344748" y="1726107"/>
                    <a:pt x="348825" y="1756852"/>
                    <a:pt x="361394" y="1786067"/>
                  </a:cubicBezTo>
                  <a:cubicBezTo>
                    <a:pt x="363772" y="1791503"/>
                    <a:pt x="367000" y="1796259"/>
                    <a:pt x="372435" y="1798297"/>
                  </a:cubicBezTo>
                  <a:cubicBezTo>
                    <a:pt x="387722" y="1804072"/>
                    <a:pt x="403349" y="1808829"/>
                    <a:pt x="419995" y="1808998"/>
                  </a:cubicBezTo>
                  <a:cubicBezTo>
                    <a:pt x="425771" y="1809168"/>
                    <a:pt x="431376" y="1807639"/>
                    <a:pt x="435453" y="1803223"/>
                  </a:cubicBezTo>
                  <a:cubicBezTo>
                    <a:pt x="448532" y="1789295"/>
                    <a:pt x="456006" y="1772988"/>
                    <a:pt x="456006" y="1753624"/>
                  </a:cubicBezTo>
                  <a:cubicBezTo>
                    <a:pt x="456006" y="1743263"/>
                    <a:pt x="450570" y="1736639"/>
                    <a:pt x="441568" y="1732562"/>
                  </a:cubicBezTo>
                  <a:cubicBezTo>
                    <a:pt x="438510" y="1731203"/>
                    <a:pt x="435283" y="1729844"/>
                    <a:pt x="432056" y="1729165"/>
                  </a:cubicBezTo>
                  <a:cubicBezTo>
                    <a:pt x="422374" y="1727126"/>
                    <a:pt x="418297" y="1721181"/>
                    <a:pt x="417108" y="1711499"/>
                  </a:cubicBezTo>
                  <a:cubicBezTo>
                    <a:pt x="413371" y="1679736"/>
                    <a:pt x="412692" y="1647632"/>
                    <a:pt x="410653" y="1615869"/>
                  </a:cubicBezTo>
                  <a:cubicBezTo>
                    <a:pt x="409804" y="1603299"/>
                    <a:pt x="413201" y="1599562"/>
                    <a:pt x="425771" y="1597694"/>
                  </a:cubicBezTo>
                  <a:cubicBezTo>
                    <a:pt x="442417" y="1595316"/>
                    <a:pt x="459063" y="1597524"/>
                    <a:pt x="475709" y="1599053"/>
                  </a:cubicBezTo>
                  <a:cubicBezTo>
                    <a:pt x="502377" y="1601770"/>
                    <a:pt x="529045" y="1605847"/>
                    <a:pt x="555713" y="1608395"/>
                  </a:cubicBezTo>
                  <a:cubicBezTo>
                    <a:pt x="591553" y="1611792"/>
                    <a:pt x="627223" y="1614850"/>
                    <a:pt x="662894" y="1618926"/>
                  </a:cubicBezTo>
                  <a:cubicBezTo>
                    <a:pt x="670537" y="1619775"/>
                    <a:pt x="674105" y="1623173"/>
                    <a:pt x="671726" y="1630477"/>
                  </a:cubicBezTo>
                  <a:cubicBezTo>
                    <a:pt x="665951" y="1647802"/>
                    <a:pt x="672916" y="1663259"/>
                    <a:pt x="680389" y="1677188"/>
                  </a:cubicBezTo>
                  <a:cubicBezTo>
                    <a:pt x="686844" y="1689418"/>
                    <a:pt x="691770" y="1701478"/>
                    <a:pt x="694488" y="1714896"/>
                  </a:cubicBezTo>
                  <a:cubicBezTo>
                    <a:pt x="698904" y="1736299"/>
                    <a:pt x="712493" y="1748019"/>
                    <a:pt x="733725" y="1752945"/>
                  </a:cubicBezTo>
                  <a:cubicBezTo>
                    <a:pt x="755637" y="1758041"/>
                    <a:pt x="777888" y="1758890"/>
                    <a:pt x="800140" y="1760758"/>
                  </a:cubicBezTo>
                  <a:cubicBezTo>
                    <a:pt x="802858" y="1760928"/>
                    <a:pt x="805915" y="1761438"/>
                    <a:pt x="808463" y="1759739"/>
                  </a:cubicBezTo>
                  <a:cubicBezTo>
                    <a:pt x="813729" y="1755832"/>
                    <a:pt x="819504" y="1756512"/>
                    <a:pt x="825449" y="1757022"/>
                  </a:cubicBezTo>
                  <a:cubicBezTo>
                    <a:pt x="842605" y="1758041"/>
                    <a:pt x="858911" y="1762117"/>
                    <a:pt x="875217" y="1766873"/>
                  </a:cubicBezTo>
                  <a:cubicBezTo>
                    <a:pt x="906981" y="1776386"/>
                    <a:pt x="939084" y="1781651"/>
                    <a:pt x="972207" y="1778594"/>
                  </a:cubicBezTo>
                  <a:cubicBezTo>
                    <a:pt x="999724" y="1776046"/>
                    <a:pt x="1027411" y="1773498"/>
                    <a:pt x="1054589" y="1768572"/>
                  </a:cubicBezTo>
                  <a:cubicBezTo>
                    <a:pt x="1070725" y="1765684"/>
                    <a:pt x="1085673" y="1761608"/>
                    <a:pt x="1096204" y="1747339"/>
                  </a:cubicBezTo>
                  <a:cubicBezTo>
                    <a:pt x="1101979" y="1739526"/>
                    <a:pt x="1104527" y="1727806"/>
                    <a:pt x="1099771" y="1719483"/>
                  </a:cubicBezTo>
                  <a:cubicBezTo>
                    <a:pt x="1087371" y="1697401"/>
                    <a:pt x="1068857" y="1685171"/>
                    <a:pt x="1043038" y="1684662"/>
                  </a:cubicBezTo>
                  <a:cubicBezTo>
                    <a:pt x="1036074" y="1684492"/>
                    <a:pt x="1028430" y="1685851"/>
                    <a:pt x="1022145" y="1682623"/>
                  </a:cubicBezTo>
                  <a:cubicBezTo>
                    <a:pt x="1015011" y="1678886"/>
                    <a:pt x="1008387" y="1677867"/>
                    <a:pt x="1001253" y="1681434"/>
                  </a:cubicBezTo>
                  <a:cubicBezTo>
                    <a:pt x="999215" y="1682453"/>
                    <a:pt x="995987" y="1683473"/>
                    <a:pt x="995308" y="1680755"/>
                  </a:cubicBezTo>
                  <a:cubicBezTo>
                    <a:pt x="993609" y="1672432"/>
                    <a:pt x="986305" y="1673111"/>
                    <a:pt x="980870" y="1671243"/>
                  </a:cubicBezTo>
                  <a:cubicBezTo>
                    <a:pt x="969319" y="1667336"/>
                    <a:pt x="957769" y="1663939"/>
                    <a:pt x="948257" y="1655616"/>
                  </a:cubicBezTo>
                  <a:cubicBezTo>
                    <a:pt x="947068" y="1654597"/>
                    <a:pt x="945029" y="1653917"/>
                    <a:pt x="945539" y="1651879"/>
                  </a:cubicBezTo>
                  <a:cubicBezTo>
                    <a:pt x="946049" y="1649501"/>
                    <a:pt x="948427" y="1649331"/>
                    <a:pt x="950295" y="1649331"/>
                  </a:cubicBezTo>
                  <a:cubicBezTo>
                    <a:pt x="955051" y="1649161"/>
                    <a:pt x="959977" y="1648991"/>
                    <a:pt x="964733" y="1648991"/>
                  </a:cubicBezTo>
                  <a:cubicBezTo>
                    <a:pt x="989023" y="1648991"/>
                    <a:pt x="1013483" y="1649840"/>
                    <a:pt x="1037773" y="1646783"/>
                  </a:cubicBezTo>
                  <a:cubicBezTo>
                    <a:pt x="1055947" y="1644575"/>
                    <a:pt x="1075821" y="1645084"/>
                    <a:pt x="1088560" y="1626740"/>
                  </a:cubicBezTo>
                  <a:cubicBezTo>
                    <a:pt x="1093147" y="1619945"/>
                    <a:pt x="1097053" y="1614510"/>
                    <a:pt x="1092467" y="1607206"/>
                  </a:cubicBezTo>
                  <a:cubicBezTo>
                    <a:pt x="1087202" y="1598883"/>
                    <a:pt x="1084144" y="1588182"/>
                    <a:pt x="1071235" y="1587842"/>
                  </a:cubicBezTo>
                  <a:cubicBezTo>
                    <a:pt x="1066819" y="1587842"/>
                    <a:pt x="1061383" y="1589880"/>
                    <a:pt x="1058326" y="1584105"/>
                  </a:cubicBezTo>
                  <a:cubicBezTo>
                    <a:pt x="1057646" y="1582916"/>
                    <a:pt x="1056627" y="1583426"/>
                    <a:pt x="1055947" y="1584615"/>
                  </a:cubicBezTo>
                  <a:cubicBezTo>
                    <a:pt x="1053230" y="1589880"/>
                    <a:pt x="1048474" y="1588012"/>
                    <a:pt x="1044737" y="1587332"/>
                  </a:cubicBezTo>
                  <a:cubicBezTo>
                    <a:pt x="1039471" y="1586483"/>
                    <a:pt x="1034715" y="1583595"/>
                    <a:pt x="1029959" y="1581387"/>
                  </a:cubicBezTo>
                  <a:cubicBezTo>
                    <a:pt x="1021296" y="1577650"/>
                    <a:pt x="1014332" y="1569667"/>
                    <a:pt x="1003461" y="1570347"/>
                  </a:cubicBezTo>
                  <a:cubicBezTo>
                    <a:pt x="998195" y="1570686"/>
                    <a:pt x="994968" y="1566610"/>
                    <a:pt x="994968" y="1561514"/>
                  </a:cubicBezTo>
                  <a:cubicBezTo>
                    <a:pt x="994459" y="1537394"/>
                    <a:pt x="994119" y="1513444"/>
                    <a:pt x="995987" y="1489324"/>
                  </a:cubicBezTo>
                  <a:cubicBezTo>
                    <a:pt x="996327" y="1485757"/>
                    <a:pt x="998026" y="1483209"/>
                    <a:pt x="1001253" y="1482360"/>
                  </a:cubicBezTo>
                  <a:cubicBezTo>
                    <a:pt x="1008727" y="1480321"/>
                    <a:pt x="1008727" y="1474886"/>
                    <a:pt x="1008047" y="1468941"/>
                  </a:cubicBezTo>
                  <a:cubicBezTo>
                    <a:pt x="1007538" y="1465034"/>
                    <a:pt x="1006688" y="1461127"/>
                    <a:pt x="1006519" y="1457220"/>
                  </a:cubicBezTo>
                  <a:cubicBezTo>
                    <a:pt x="1005160" y="1434969"/>
                    <a:pt x="1005329" y="1412378"/>
                    <a:pt x="1002442" y="1390296"/>
                  </a:cubicBezTo>
                  <a:cubicBezTo>
                    <a:pt x="995648" y="1336451"/>
                    <a:pt x="1001593" y="1282775"/>
                    <a:pt x="1006519" y="1229439"/>
                  </a:cubicBezTo>
                  <a:cubicBezTo>
                    <a:pt x="1010425" y="1186635"/>
                    <a:pt x="1016370" y="1144170"/>
                    <a:pt x="1015691" y="1100856"/>
                  </a:cubicBezTo>
                  <a:cubicBezTo>
                    <a:pt x="1015351" y="1081832"/>
                    <a:pt x="1010595" y="1065356"/>
                    <a:pt x="999724" y="1050238"/>
                  </a:cubicBezTo>
                  <a:cubicBezTo>
                    <a:pt x="995817" y="1044803"/>
                    <a:pt x="993609" y="1039028"/>
                    <a:pt x="992760" y="1032403"/>
                  </a:cubicBezTo>
                  <a:cubicBezTo>
                    <a:pt x="991231" y="1022381"/>
                    <a:pt x="990042" y="1011850"/>
                    <a:pt x="983248" y="1004037"/>
                  </a:cubicBezTo>
                  <a:cubicBezTo>
                    <a:pt x="979001" y="999111"/>
                    <a:pt x="979171" y="996053"/>
                    <a:pt x="981719" y="990957"/>
                  </a:cubicBezTo>
                  <a:cubicBezTo>
                    <a:pt x="1032337" y="889891"/>
                    <a:pt x="1082785" y="788825"/>
                    <a:pt x="1133403" y="687759"/>
                  </a:cubicBezTo>
                  <a:cubicBezTo>
                    <a:pt x="1134592" y="685381"/>
                    <a:pt x="1135102" y="682324"/>
                    <a:pt x="1137819" y="680795"/>
                  </a:cubicBezTo>
                  <a:cubicBezTo>
                    <a:pt x="1137819" y="680285"/>
                    <a:pt x="1137819" y="679606"/>
                    <a:pt x="1137819" y="679096"/>
                  </a:cubicBezTo>
                  <a:cubicBezTo>
                    <a:pt x="1135442" y="675359"/>
                    <a:pt x="1131365" y="673831"/>
                    <a:pt x="1127628" y="671962"/>
                  </a:cubicBezTo>
                  <a:close/>
                  <a:moveTo>
                    <a:pt x="187798" y="1154022"/>
                  </a:moveTo>
                  <a:cubicBezTo>
                    <a:pt x="172851" y="1168800"/>
                    <a:pt x="159432" y="1169479"/>
                    <a:pt x="143125" y="1155891"/>
                  </a:cubicBezTo>
                  <a:cubicBezTo>
                    <a:pt x="137690" y="1151304"/>
                    <a:pt x="130896" y="1148926"/>
                    <a:pt x="125630" y="1144000"/>
                  </a:cubicBezTo>
                  <a:cubicBezTo>
                    <a:pt x="108984" y="1128204"/>
                    <a:pt x="105417" y="1107481"/>
                    <a:pt x="103548" y="1086079"/>
                  </a:cubicBezTo>
                  <a:cubicBezTo>
                    <a:pt x="103039" y="1080813"/>
                    <a:pt x="103548" y="1075377"/>
                    <a:pt x="103548" y="1069942"/>
                  </a:cubicBezTo>
                  <a:cubicBezTo>
                    <a:pt x="104228" y="1045652"/>
                    <a:pt x="107455" y="1021532"/>
                    <a:pt x="107795" y="997242"/>
                  </a:cubicBezTo>
                  <a:cubicBezTo>
                    <a:pt x="107965" y="989938"/>
                    <a:pt x="113740" y="985012"/>
                    <a:pt x="120364" y="987051"/>
                  </a:cubicBezTo>
                  <a:cubicBezTo>
                    <a:pt x="125120" y="988410"/>
                    <a:pt x="126989" y="993335"/>
                    <a:pt x="128687" y="997072"/>
                  </a:cubicBezTo>
                  <a:cubicBezTo>
                    <a:pt x="134463" y="1008962"/>
                    <a:pt x="143125" y="1018135"/>
                    <a:pt x="152128" y="1027817"/>
                  </a:cubicBezTo>
                  <a:cubicBezTo>
                    <a:pt x="161810" y="1038178"/>
                    <a:pt x="168265" y="1051427"/>
                    <a:pt x="176078" y="1063317"/>
                  </a:cubicBezTo>
                  <a:cubicBezTo>
                    <a:pt x="176588" y="1064167"/>
                    <a:pt x="177097" y="1065695"/>
                    <a:pt x="176758" y="1066545"/>
                  </a:cubicBezTo>
                  <a:cubicBezTo>
                    <a:pt x="170643" y="1088796"/>
                    <a:pt x="183892" y="1106292"/>
                    <a:pt x="192215" y="1124636"/>
                  </a:cubicBezTo>
                  <a:cubicBezTo>
                    <a:pt x="199858" y="1141453"/>
                    <a:pt x="201047" y="1140943"/>
                    <a:pt x="187798" y="1154022"/>
                  </a:cubicBezTo>
                  <a:close/>
                  <a:moveTo>
                    <a:pt x="795724" y="1195638"/>
                  </a:moveTo>
                  <a:cubicBezTo>
                    <a:pt x="790458" y="1223155"/>
                    <a:pt x="786211" y="1250842"/>
                    <a:pt x="783663" y="1278699"/>
                  </a:cubicBezTo>
                  <a:cubicBezTo>
                    <a:pt x="782135" y="1295854"/>
                    <a:pt x="782305" y="1313180"/>
                    <a:pt x="782305" y="1330506"/>
                  </a:cubicBezTo>
                  <a:cubicBezTo>
                    <a:pt x="782305" y="1344604"/>
                    <a:pt x="780436" y="1358362"/>
                    <a:pt x="772962" y="1370422"/>
                  </a:cubicBezTo>
                  <a:cubicBezTo>
                    <a:pt x="755467" y="1398789"/>
                    <a:pt x="753599" y="1430553"/>
                    <a:pt x="750201" y="1462486"/>
                  </a:cubicBezTo>
                  <a:cubicBezTo>
                    <a:pt x="744936" y="1510896"/>
                    <a:pt x="732706" y="1558117"/>
                    <a:pt x="721495" y="1605337"/>
                  </a:cubicBezTo>
                  <a:cubicBezTo>
                    <a:pt x="721325" y="1605677"/>
                    <a:pt x="720816" y="1606017"/>
                    <a:pt x="720306" y="1606526"/>
                  </a:cubicBezTo>
                  <a:cubicBezTo>
                    <a:pt x="717418" y="1600242"/>
                    <a:pt x="720306" y="1592598"/>
                    <a:pt x="715041" y="1586313"/>
                  </a:cubicBezTo>
                  <a:cubicBezTo>
                    <a:pt x="711473" y="1582237"/>
                    <a:pt x="708076" y="1579179"/>
                    <a:pt x="702981" y="1577820"/>
                  </a:cubicBezTo>
                  <a:cubicBezTo>
                    <a:pt x="674274" y="1569837"/>
                    <a:pt x="644719" y="1567119"/>
                    <a:pt x="615673" y="1561174"/>
                  </a:cubicBezTo>
                  <a:cubicBezTo>
                    <a:pt x="607180" y="1559475"/>
                    <a:pt x="598517" y="1557437"/>
                    <a:pt x="590024" y="1555739"/>
                  </a:cubicBezTo>
                  <a:cubicBezTo>
                    <a:pt x="586967" y="1555229"/>
                    <a:pt x="585778" y="1553700"/>
                    <a:pt x="585778" y="1550643"/>
                  </a:cubicBezTo>
                  <a:cubicBezTo>
                    <a:pt x="585268" y="1539092"/>
                    <a:pt x="584419" y="1528221"/>
                    <a:pt x="589515" y="1516671"/>
                  </a:cubicBezTo>
                  <a:cubicBezTo>
                    <a:pt x="594950" y="1504611"/>
                    <a:pt x="593082" y="1491192"/>
                    <a:pt x="585608" y="1479302"/>
                  </a:cubicBezTo>
                  <a:cubicBezTo>
                    <a:pt x="584079" y="1476924"/>
                    <a:pt x="582041" y="1475225"/>
                    <a:pt x="579493" y="1475395"/>
                  </a:cubicBezTo>
                  <a:cubicBezTo>
                    <a:pt x="571170" y="1475565"/>
                    <a:pt x="569981" y="1470639"/>
                    <a:pt x="569471" y="1463675"/>
                  </a:cubicBezTo>
                  <a:cubicBezTo>
                    <a:pt x="568792" y="1453484"/>
                    <a:pt x="564036" y="1446349"/>
                    <a:pt x="553335" y="1443292"/>
                  </a:cubicBezTo>
                  <a:cubicBezTo>
                    <a:pt x="548749" y="1441933"/>
                    <a:pt x="545182" y="1442443"/>
                    <a:pt x="541275" y="1444481"/>
                  </a:cubicBezTo>
                  <a:cubicBezTo>
                    <a:pt x="508322" y="1460618"/>
                    <a:pt x="475200" y="1476584"/>
                    <a:pt x="442077" y="1492381"/>
                  </a:cubicBezTo>
                  <a:cubicBezTo>
                    <a:pt x="426110" y="1500025"/>
                    <a:pt x="424921" y="1499006"/>
                    <a:pt x="424072" y="1481340"/>
                  </a:cubicBezTo>
                  <a:cubicBezTo>
                    <a:pt x="421015" y="1423928"/>
                    <a:pt x="421864" y="1366346"/>
                    <a:pt x="423053" y="1308933"/>
                  </a:cubicBezTo>
                  <a:cubicBezTo>
                    <a:pt x="423393" y="1293986"/>
                    <a:pt x="421185" y="1279038"/>
                    <a:pt x="423393" y="1264261"/>
                  </a:cubicBezTo>
                  <a:cubicBezTo>
                    <a:pt x="423902" y="1261033"/>
                    <a:pt x="421864" y="1259505"/>
                    <a:pt x="419486" y="1258485"/>
                  </a:cubicBezTo>
                  <a:cubicBezTo>
                    <a:pt x="416259" y="1256957"/>
                    <a:pt x="412692" y="1255768"/>
                    <a:pt x="409294" y="1254239"/>
                  </a:cubicBezTo>
                  <a:cubicBezTo>
                    <a:pt x="407426" y="1253559"/>
                    <a:pt x="405218" y="1253220"/>
                    <a:pt x="404708" y="1251012"/>
                  </a:cubicBezTo>
                  <a:cubicBezTo>
                    <a:pt x="404199" y="1248294"/>
                    <a:pt x="406407" y="1247275"/>
                    <a:pt x="408275" y="1246086"/>
                  </a:cubicBezTo>
                  <a:cubicBezTo>
                    <a:pt x="410144" y="1244897"/>
                    <a:pt x="412522" y="1243538"/>
                    <a:pt x="413371" y="1241669"/>
                  </a:cubicBezTo>
                  <a:cubicBezTo>
                    <a:pt x="418807" y="1229609"/>
                    <a:pt x="428828" y="1229439"/>
                    <a:pt x="440039" y="1229439"/>
                  </a:cubicBezTo>
                  <a:cubicBezTo>
                    <a:pt x="488449" y="1229779"/>
                    <a:pt x="536859" y="1230459"/>
                    <a:pt x="585268" y="1229100"/>
                  </a:cubicBezTo>
                  <a:cubicBezTo>
                    <a:pt x="610577" y="1228420"/>
                    <a:pt x="635886" y="1224683"/>
                    <a:pt x="658987" y="1213133"/>
                  </a:cubicBezTo>
                  <a:cubicBezTo>
                    <a:pt x="667140" y="1209056"/>
                    <a:pt x="673935" y="1203111"/>
                    <a:pt x="680559" y="1196996"/>
                  </a:cubicBezTo>
                  <a:cubicBezTo>
                    <a:pt x="683447" y="1194449"/>
                    <a:pt x="686164" y="1192750"/>
                    <a:pt x="690241" y="1192580"/>
                  </a:cubicBezTo>
                  <a:cubicBezTo>
                    <a:pt x="723024" y="1190881"/>
                    <a:pt x="755807" y="1189183"/>
                    <a:pt x="788589" y="1186805"/>
                  </a:cubicBezTo>
                  <a:cubicBezTo>
                    <a:pt x="796743" y="1186295"/>
                    <a:pt x="797082" y="1189183"/>
                    <a:pt x="795724" y="1195638"/>
                  </a:cubicBezTo>
                  <a:close/>
                </a:path>
              </a:pathLst>
            </a:custGeom>
            <a:solidFill>
              <a:srgbClr val="FDAD46"/>
            </a:solidFill>
            <a:ln w="16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xmlns="" id="{DECB3FD7-7669-8D40-B658-F26BF7B24C69}"/>
                </a:ext>
              </a:extLst>
            </p:cNvPr>
            <p:cNvSpPr/>
            <p:nvPr/>
          </p:nvSpPr>
          <p:spPr>
            <a:xfrm>
              <a:off x="1965840" y="2555836"/>
              <a:ext cx="1010661" cy="1802204"/>
            </a:xfrm>
            <a:custGeom>
              <a:avLst/>
              <a:gdLst>
                <a:gd name="connsiteX0" fmla="*/ 1010278 w 1010660"/>
                <a:gd name="connsiteY0" fmla="*/ 1613160 h 1802203"/>
                <a:gd name="connsiteX1" fmla="*/ 998557 w 1010660"/>
                <a:gd name="connsiteY1" fmla="*/ 1603308 h 1802203"/>
                <a:gd name="connsiteX2" fmla="*/ 990404 w 1010660"/>
                <a:gd name="connsiteY2" fmla="*/ 1596344 h 1802203"/>
                <a:gd name="connsiteX3" fmla="*/ 988536 w 1010660"/>
                <a:gd name="connsiteY3" fmla="*/ 1584624 h 1802203"/>
                <a:gd name="connsiteX4" fmla="*/ 968322 w 1010660"/>
                <a:gd name="connsiteY4" fmla="*/ 1564241 h 1802203"/>
                <a:gd name="connsiteX5" fmla="*/ 871163 w 1010660"/>
                <a:gd name="connsiteY5" fmla="*/ 1548444 h 1802203"/>
                <a:gd name="connsiteX6" fmla="*/ 749714 w 1010660"/>
                <a:gd name="connsiteY6" fmla="*/ 1529589 h 1802203"/>
                <a:gd name="connsiteX7" fmla="*/ 717101 w 1010660"/>
                <a:gd name="connsiteY7" fmla="*/ 1522625 h 1802203"/>
                <a:gd name="connsiteX8" fmla="*/ 717441 w 1010660"/>
                <a:gd name="connsiteY8" fmla="*/ 1520417 h 1802203"/>
                <a:gd name="connsiteX9" fmla="*/ 740032 w 1010660"/>
                <a:gd name="connsiteY9" fmla="*/ 1517020 h 1802203"/>
                <a:gd name="connsiteX10" fmla="*/ 743769 w 1010660"/>
                <a:gd name="connsiteY10" fmla="*/ 1518379 h 1802203"/>
                <a:gd name="connsiteX11" fmla="*/ 750563 w 1010660"/>
                <a:gd name="connsiteY11" fmla="*/ 1523474 h 1802203"/>
                <a:gd name="connsiteX12" fmla="*/ 804069 w 1010660"/>
                <a:gd name="connsiteY12" fmla="*/ 1521946 h 1802203"/>
                <a:gd name="connsiteX13" fmla="*/ 813581 w 1010660"/>
                <a:gd name="connsiteY13" fmla="*/ 1509036 h 1802203"/>
                <a:gd name="connsiteX14" fmla="*/ 816129 w 1010660"/>
                <a:gd name="connsiteY14" fmla="*/ 1490522 h 1802203"/>
                <a:gd name="connsiteX15" fmla="*/ 806277 w 1010660"/>
                <a:gd name="connsiteY15" fmla="*/ 1469459 h 1802203"/>
                <a:gd name="connsiteX16" fmla="*/ 798124 w 1010660"/>
                <a:gd name="connsiteY16" fmla="*/ 1455871 h 1802203"/>
                <a:gd name="connsiteX17" fmla="*/ 797274 w 1010660"/>
                <a:gd name="connsiteY17" fmla="*/ 1445849 h 1802203"/>
                <a:gd name="connsiteX18" fmla="*/ 786064 w 1010660"/>
                <a:gd name="connsiteY18" fmla="*/ 1441772 h 1802203"/>
                <a:gd name="connsiteX19" fmla="*/ 758037 w 1010660"/>
                <a:gd name="connsiteY19" fmla="*/ 1457739 h 1802203"/>
                <a:gd name="connsiteX20" fmla="*/ 698586 w 1010660"/>
                <a:gd name="connsiteY20" fmla="*/ 1490012 h 1802203"/>
                <a:gd name="connsiteX21" fmla="*/ 685507 w 1010660"/>
                <a:gd name="connsiteY21" fmla="*/ 1481859 h 1802203"/>
                <a:gd name="connsiteX22" fmla="*/ 683299 w 1010660"/>
                <a:gd name="connsiteY22" fmla="*/ 1417313 h 1802203"/>
                <a:gd name="connsiteX23" fmla="*/ 692302 w 1010660"/>
                <a:gd name="connsiteY23" fmla="*/ 1403214 h 1802203"/>
                <a:gd name="connsiteX24" fmla="*/ 708608 w 1010660"/>
                <a:gd name="connsiteY24" fmla="*/ 1399138 h 1802203"/>
                <a:gd name="connsiteX25" fmla="*/ 784875 w 1010660"/>
                <a:gd name="connsiteY25" fmla="*/ 1387417 h 1802203"/>
                <a:gd name="connsiteX26" fmla="*/ 833794 w 1010660"/>
                <a:gd name="connsiteY26" fmla="*/ 1365675 h 1802203"/>
                <a:gd name="connsiteX27" fmla="*/ 910231 w 1010660"/>
                <a:gd name="connsiteY27" fmla="*/ 1264100 h 1802203"/>
                <a:gd name="connsiteX28" fmla="*/ 935540 w 1010660"/>
                <a:gd name="connsiteY28" fmla="*/ 1186474 h 1802203"/>
                <a:gd name="connsiteX29" fmla="*/ 939616 w 1010660"/>
                <a:gd name="connsiteY29" fmla="*/ 1178661 h 1802203"/>
                <a:gd name="connsiteX30" fmla="*/ 960679 w 1010660"/>
                <a:gd name="connsiteY30" fmla="*/ 1157768 h 1802203"/>
                <a:gd name="connsiteX31" fmla="*/ 976646 w 1010660"/>
                <a:gd name="connsiteY31" fmla="*/ 1104602 h 1802203"/>
                <a:gd name="connsiteX32" fmla="*/ 958301 w 1010660"/>
                <a:gd name="connsiteY32" fmla="*/ 973301 h 1802203"/>
                <a:gd name="connsiteX33" fmla="*/ 956942 w 1010660"/>
                <a:gd name="connsiteY33" fmla="*/ 961751 h 1802203"/>
                <a:gd name="connsiteX34" fmla="*/ 957451 w 1010660"/>
                <a:gd name="connsiteY34" fmla="*/ 937970 h 1802203"/>
                <a:gd name="connsiteX35" fmla="*/ 957961 w 1010660"/>
                <a:gd name="connsiteY35" fmla="*/ 901281 h 1802203"/>
                <a:gd name="connsiteX36" fmla="*/ 957621 w 1010660"/>
                <a:gd name="connsiteY36" fmla="*/ 891259 h 1802203"/>
                <a:gd name="connsiteX37" fmla="*/ 957112 w 1010660"/>
                <a:gd name="connsiteY37" fmla="*/ 861364 h 1802203"/>
                <a:gd name="connsiteX38" fmla="*/ 959829 w 1010660"/>
                <a:gd name="connsiteY38" fmla="*/ 813804 h 1802203"/>
                <a:gd name="connsiteX39" fmla="*/ 962547 w 1010660"/>
                <a:gd name="connsiteY39" fmla="*/ 801064 h 1802203"/>
                <a:gd name="connsiteX40" fmla="*/ 953205 w 1010660"/>
                <a:gd name="connsiteY40" fmla="*/ 776435 h 1802203"/>
                <a:gd name="connsiteX41" fmla="*/ 944882 w 1010660"/>
                <a:gd name="connsiteY41" fmla="*/ 774566 h 1802203"/>
                <a:gd name="connsiteX42" fmla="*/ 930784 w 1010660"/>
                <a:gd name="connsiteY42" fmla="*/ 756561 h 1802203"/>
                <a:gd name="connsiteX43" fmla="*/ 931463 w 1010660"/>
                <a:gd name="connsiteY43" fmla="*/ 743822 h 1802203"/>
                <a:gd name="connsiteX44" fmla="*/ 939107 w 1010660"/>
                <a:gd name="connsiteY44" fmla="*/ 650059 h 1802203"/>
                <a:gd name="connsiteX45" fmla="*/ 916685 w 1010660"/>
                <a:gd name="connsiteY45" fmla="*/ 635112 h 1802203"/>
                <a:gd name="connsiteX46" fmla="*/ 902077 w 1010660"/>
                <a:gd name="connsiteY46" fmla="*/ 624581 h 1802203"/>
                <a:gd name="connsiteX47" fmla="*/ 902417 w 1010660"/>
                <a:gd name="connsiteY47" fmla="*/ 621183 h 1802203"/>
                <a:gd name="connsiteX48" fmla="*/ 907173 w 1010660"/>
                <a:gd name="connsiteY48" fmla="*/ 545087 h 1802203"/>
                <a:gd name="connsiteX49" fmla="*/ 896132 w 1010660"/>
                <a:gd name="connsiteY49" fmla="*/ 478162 h 1802203"/>
                <a:gd name="connsiteX50" fmla="*/ 888489 w 1010660"/>
                <a:gd name="connsiteY50" fmla="*/ 462195 h 1802203"/>
                <a:gd name="connsiteX51" fmla="*/ 887300 w 1010660"/>
                <a:gd name="connsiteY51" fmla="*/ 448267 h 1802203"/>
                <a:gd name="connsiteX52" fmla="*/ 891376 w 1010660"/>
                <a:gd name="connsiteY52" fmla="*/ 426355 h 1802203"/>
                <a:gd name="connsiteX53" fmla="*/ 908702 w 1010660"/>
                <a:gd name="connsiteY53" fmla="*/ 416333 h 1802203"/>
                <a:gd name="connsiteX54" fmla="*/ 919233 w 1010660"/>
                <a:gd name="connsiteY54" fmla="*/ 418881 h 1802203"/>
                <a:gd name="connsiteX55" fmla="*/ 913798 w 1010660"/>
                <a:gd name="connsiteY55" fmla="*/ 397819 h 1802203"/>
                <a:gd name="connsiteX56" fmla="*/ 915836 w 1010660"/>
                <a:gd name="connsiteY56" fmla="*/ 361129 h 1802203"/>
                <a:gd name="connsiteX57" fmla="*/ 915157 w 1010660"/>
                <a:gd name="connsiteY57" fmla="*/ 340067 h 1802203"/>
                <a:gd name="connsiteX58" fmla="*/ 933501 w 1010660"/>
                <a:gd name="connsiteY58" fmla="*/ 275520 h 1802203"/>
                <a:gd name="connsiteX59" fmla="*/ 941315 w 1010660"/>
                <a:gd name="connsiteY59" fmla="*/ 225922 h 1802203"/>
                <a:gd name="connsiteX60" fmla="*/ 940635 w 1010660"/>
                <a:gd name="connsiteY60" fmla="*/ 202141 h 1802203"/>
                <a:gd name="connsiteX61" fmla="*/ 934521 w 1010660"/>
                <a:gd name="connsiteY61" fmla="*/ 161205 h 1802203"/>
                <a:gd name="connsiteX62" fmla="*/ 920592 w 1010660"/>
                <a:gd name="connsiteY62" fmla="*/ 124006 h 1802203"/>
                <a:gd name="connsiteX63" fmla="*/ 914477 w 1010660"/>
                <a:gd name="connsiteY63" fmla="*/ 105661 h 1802203"/>
                <a:gd name="connsiteX64" fmla="*/ 893415 w 1010660"/>
                <a:gd name="connsiteY64" fmla="*/ 67783 h 1802203"/>
                <a:gd name="connsiteX65" fmla="*/ 792858 w 1010660"/>
                <a:gd name="connsiteY65" fmla="*/ 9 h 1802203"/>
                <a:gd name="connsiteX66" fmla="*/ 773834 w 1010660"/>
                <a:gd name="connsiteY66" fmla="*/ 8332 h 1802203"/>
                <a:gd name="connsiteX67" fmla="*/ 760415 w 1010660"/>
                <a:gd name="connsiteY67" fmla="*/ 28885 h 1802203"/>
                <a:gd name="connsiteX68" fmla="*/ 741221 w 1010660"/>
                <a:gd name="connsiteY68" fmla="*/ 35849 h 1802203"/>
                <a:gd name="connsiteX69" fmla="*/ 724235 w 1010660"/>
                <a:gd name="connsiteY69" fmla="*/ 30923 h 1802203"/>
                <a:gd name="connsiteX70" fmla="*/ 656801 w 1010660"/>
                <a:gd name="connsiteY70" fmla="*/ 30074 h 1802203"/>
                <a:gd name="connsiteX71" fmla="*/ 585630 w 1010660"/>
                <a:gd name="connsiteY71" fmla="*/ 72029 h 1802203"/>
                <a:gd name="connsiteX72" fmla="*/ 566946 w 1010660"/>
                <a:gd name="connsiteY72" fmla="*/ 104812 h 1802203"/>
                <a:gd name="connsiteX73" fmla="*/ 560491 w 1010660"/>
                <a:gd name="connsiteY73" fmla="*/ 189232 h 1802203"/>
                <a:gd name="connsiteX74" fmla="*/ 563209 w 1010660"/>
                <a:gd name="connsiteY74" fmla="*/ 206558 h 1802203"/>
                <a:gd name="connsiteX75" fmla="*/ 563379 w 1010660"/>
                <a:gd name="connsiteY75" fmla="*/ 259554 h 1802203"/>
                <a:gd name="connsiteX76" fmla="*/ 561340 w 1010660"/>
                <a:gd name="connsiteY76" fmla="*/ 276370 h 1802203"/>
                <a:gd name="connsiteX77" fmla="*/ 570853 w 1010660"/>
                <a:gd name="connsiteY77" fmla="*/ 288260 h 1802203"/>
                <a:gd name="connsiteX78" fmla="*/ 584781 w 1010660"/>
                <a:gd name="connsiteY78" fmla="*/ 303887 h 1802203"/>
                <a:gd name="connsiteX79" fmla="*/ 590386 w 1010660"/>
                <a:gd name="connsiteY79" fmla="*/ 312380 h 1802203"/>
                <a:gd name="connsiteX80" fmla="*/ 601937 w 1010660"/>
                <a:gd name="connsiteY80" fmla="*/ 335311 h 1802203"/>
                <a:gd name="connsiteX81" fmla="*/ 603635 w 1010660"/>
                <a:gd name="connsiteY81" fmla="*/ 341595 h 1802203"/>
                <a:gd name="connsiteX82" fmla="*/ 616205 w 1010660"/>
                <a:gd name="connsiteY82" fmla="*/ 359940 h 1802203"/>
                <a:gd name="connsiteX83" fmla="*/ 637947 w 1010660"/>
                <a:gd name="connsiteY83" fmla="*/ 374888 h 1802203"/>
                <a:gd name="connsiteX84" fmla="*/ 660708 w 1010660"/>
                <a:gd name="connsiteY84" fmla="*/ 372510 h 1802203"/>
                <a:gd name="connsiteX85" fmla="*/ 685168 w 1010660"/>
                <a:gd name="connsiteY85" fmla="*/ 382362 h 1802203"/>
                <a:gd name="connsiteX86" fmla="*/ 698247 w 1010660"/>
                <a:gd name="connsiteY86" fmla="*/ 402065 h 1802203"/>
                <a:gd name="connsiteX87" fmla="*/ 694680 w 1010660"/>
                <a:gd name="connsiteY87" fmla="*/ 422788 h 1802203"/>
                <a:gd name="connsiteX88" fmla="*/ 690603 w 1010660"/>
                <a:gd name="connsiteY88" fmla="*/ 425846 h 1802203"/>
                <a:gd name="connsiteX89" fmla="*/ 656971 w 1010660"/>
                <a:gd name="connsiteY89" fmla="*/ 466442 h 1802203"/>
                <a:gd name="connsiteX90" fmla="*/ 637607 w 1010660"/>
                <a:gd name="connsiteY90" fmla="*/ 500414 h 1802203"/>
                <a:gd name="connsiteX91" fmla="*/ 635229 w 1010660"/>
                <a:gd name="connsiteY91" fmla="*/ 507378 h 1802203"/>
                <a:gd name="connsiteX92" fmla="*/ 628605 w 1010660"/>
                <a:gd name="connsiteY92" fmla="*/ 536084 h 1802203"/>
                <a:gd name="connsiteX93" fmla="*/ 601597 w 1010660"/>
                <a:gd name="connsiteY93" fmla="*/ 588910 h 1802203"/>
                <a:gd name="connsiteX94" fmla="*/ 576118 w 1010660"/>
                <a:gd name="connsiteY94" fmla="*/ 666876 h 1802203"/>
                <a:gd name="connsiteX95" fmla="*/ 566776 w 1010660"/>
                <a:gd name="connsiteY95" fmla="*/ 710699 h 1802203"/>
                <a:gd name="connsiteX96" fmla="*/ 552847 w 1010660"/>
                <a:gd name="connsiteY96" fmla="*/ 799535 h 1802203"/>
                <a:gd name="connsiteX97" fmla="*/ 547582 w 1010660"/>
                <a:gd name="connsiteY97" fmla="*/ 812784 h 1802203"/>
                <a:gd name="connsiteX98" fmla="*/ 532804 w 1010660"/>
                <a:gd name="connsiteY98" fmla="*/ 815332 h 1802203"/>
                <a:gd name="connsiteX99" fmla="*/ 491189 w 1010660"/>
                <a:gd name="connsiteY99" fmla="*/ 818220 h 1802203"/>
                <a:gd name="connsiteX100" fmla="*/ 458406 w 1010660"/>
                <a:gd name="connsiteY100" fmla="*/ 835885 h 1802203"/>
                <a:gd name="connsiteX101" fmla="*/ 411015 w 1010660"/>
                <a:gd name="connsiteY101" fmla="*/ 853720 h 1802203"/>
                <a:gd name="connsiteX102" fmla="*/ 394199 w 1010660"/>
                <a:gd name="connsiteY102" fmla="*/ 854400 h 1802203"/>
                <a:gd name="connsiteX103" fmla="*/ 375345 w 1010660"/>
                <a:gd name="connsiteY103" fmla="*/ 856948 h 1802203"/>
                <a:gd name="connsiteX104" fmla="*/ 367361 w 1010660"/>
                <a:gd name="connsiteY104" fmla="*/ 858646 h 1802203"/>
                <a:gd name="connsiteX105" fmla="*/ 355471 w 1010660"/>
                <a:gd name="connsiteY105" fmla="*/ 859156 h 1802203"/>
                <a:gd name="connsiteX106" fmla="*/ 346469 w 1010660"/>
                <a:gd name="connsiteY106" fmla="*/ 866800 h 1802203"/>
                <a:gd name="connsiteX107" fmla="*/ 318102 w 1010660"/>
                <a:gd name="connsiteY107" fmla="*/ 884125 h 1802203"/>
                <a:gd name="connsiteX108" fmla="*/ 274788 w 1010660"/>
                <a:gd name="connsiteY108" fmla="*/ 891259 h 1802203"/>
                <a:gd name="connsiteX109" fmla="*/ 219754 w 1010660"/>
                <a:gd name="connsiteY109" fmla="*/ 894487 h 1802203"/>
                <a:gd name="connsiteX110" fmla="*/ 211771 w 1010660"/>
                <a:gd name="connsiteY110" fmla="*/ 889391 h 1802203"/>
                <a:gd name="connsiteX111" fmla="*/ 186801 w 1010660"/>
                <a:gd name="connsiteY111" fmla="*/ 833677 h 1802203"/>
                <a:gd name="connsiteX112" fmla="*/ 87094 w 1010660"/>
                <a:gd name="connsiteY112" fmla="*/ 610992 h 1802203"/>
                <a:gd name="connsiteX113" fmla="*/ 76393 w 1010660"/>
                <a:gd name="connsiteY113" fmla="*/ 607255 h 1802203"/>
                <a:gd name="connsiteX114" fmla="*/ 5222 w 1010660"/>
                <a:gd name="connsiteY114" fmla="*/ 643095 h 1802203"/>
                <a:gd name="connsiteX115" fmla="*/ 1655 w 1010660"/>
                <a:gd name="connsiteY115" fmla="*/ 654306 h 1802203"/>
                <a:gd name="connsiteX116" fmla="*/ 35117 w 1010660"/>
                <a:gd name="connsiteY116" fmla="*/ 727515 h 1802203"/>
                <a:gd name="connsiteX117" fmla="*/ 141789 w 1010660"/>
                <a:gd name="connsiteY117" fmla="*/ 969394 h 1802203"/>
                <a:gd name="connsiteX118" fmla="*/ 138561 w 1010660"/>
                <a:gd name="connsiteY118" fmla="*/ 994194 h 1802203"/>
                <a:gd name="connsiteX119" fmla="*/ 135334 w 1010660"/>
                <a:gd name="connsiteY119" fmla="*/ 999969 h 1802203"/>
                <a:gd name="connsiteX120" fmla="*/ 125143 w 1010660"/>
                <a:gd name="connsiteY120" fmla="*/ 1013897 h 1802203"/>
                <a:gd name="connsiteX121" fmla="*/ 96436 w 1010660"/>
                <a:gd name="connsiteY121" fmla="*/ 1073178 h 1802203"/>
                <a:gd name="connsiteX122" fmla="*/ 96946 w 1010660"/>
                <a:gd name="connsiteY122" fmla="*/ 1119040 h 1802203"/>
                <a:gd name="connsiteX123" fmla="*/ 98305 w 1010660"/>
                <a:gd name="connsiteY123" fmla="*/ 1129062 h 1802203"/>
                <a:gd name="connsiteX124" fmla="*/ 105779 w 1010660"/>
                <a:gd name="connsiteY124" fmla="*/ 1168979 h 1802203"/>
                <a:gd name="connsiteX125" fmla="*/ 120726 w 1010660"/>
                <a:gd name="connsiteY125" fmla="*/ 1260872 h 1802203"/>
                <a:gd name="connsiteX126" fmla="*/ 157076 w 1010660"/>
                <a:gd name="connsiteY126" fmla="*/ 1380793 h 1802203"/>
                <a:gd name="connsiteX127" fmla="*/ 171514 w 1010660"/>
                <a:gd name="connsiteY127" fmla="*/ 1439224 h 1802203"/>
                <a:gd name="connsiteX128" fmla="*/ 162512 w 1010660"/>
                <a:gd name="connsiteY128" fmla="*/ 1504110 h 1802203"/>
                <a:gd name="connsiteX129" fmla="*/ 140430 w 1010660"/>
                <a:gd name="connsiteY129" fmla="*/ 1544197 h 1802203"/>
                <a:gd name="connsiteX130" fmla="*/ 123274 w 1010660"/>
                <a:gd name="connsiteY130" fmla="*/ 1557786 h 1802203"/>
                <a:gd name="connsiteX131" fmla="*/ 94228 w 1010660"/>
                <a:gd name="connsiteY131" fmla="*/ 1563731 h 1802203"/>
                <a:gd name="connsiteX132" fmla="*/ 85226 w 1010660"/>
                <a:gd name="connsiteY132" fmla="*/ 1569167 h 1802203"/>
                <a:gd name="connsiteX133" fmla="*/ 59917 w 1010660"/>
                <a:gd name="connsiteY133" fmla="*/ 1597533 h 1802203"/>
                <a:gd name="connsiteX134" fmla="*/ 47347 w 1010660"/>
                <a:gd name="connsiteY134" fmla="*/ 1636940 h 1802203"/>
                <a:gd name="connsiteX135" fmla="*/ 82848 w 1010660"/>
                <a:gd name="connsiteY135" fmla="*/ 1670233 h 1802203"/>
                <a:gd name="connsiteX136" fmla="*/ 168626 w 1010660"/>
                <a:gd name="connsiteY136" fmla="*/ 1675668 h 1802203"/>
                <a:gd name="connsiteX137" fmla="*/ 225699 w 1010660"/>
                <a:gd name="connsiteY137" fmla="*/ 1626239 h 1802203"/>
                <a:gd name="connsiteX138" fmla="*/ 241496 w 1010660"/>
                <a:gd name="connsiteY138" fmla="*/ 1605007 h 1802203"/>
                <a:gd name="connsiteX139" fmla="*/ 272750 w 1010660"/>
                <a:gd name="connsiteY139" fmla="*/ 1588021 h 1802203"/>
                <a:gd name="connsiteX140" fmla="*/ 282092 w 1010660"/>
                <a:gd name="connsiteY140" fmla="*/ 1593966 h 1802203"/>
                <a:gd name="connsiteX141" fmla="*/ 279884 w 1010660"/>
                <a:gd name="connsiteY141" fmla="*/ 1643055 h 1802203"/>
                <a:gd name="connsiteX142" fmla="*/ 287698 w 1010660"/>
                <a:gd name="connsiteY142" fmla="*/ 1653417 h 1802203"/>
                <a:gd name="connsiteX143" fmla="*/ 291095 w 1010660"/>
                <a:gd name="connsiteY143" fmla="*/ 1645943 h 1802203"/>
                <a:gd name="connsiteX144" fmla="*/ 292963 w 1010660"/>
                <a:gd name="connsiteY144" fmla="*/ 1604327 h 1802203"/>
                <a:gd name="connsiteX145" fmla="*/ 295681 w 1010660"/>
                <a:gd name="connsiteY145" fmla="*/ 1579188 h 1802203"/>
                <a:gd name="connsiteX146" fmla="*/ 311648 w 1010660"/>
                <a:gd name="connsiteY146" fmla="*/ 1549633 h 1802203"/>
                <a:gd name="connsiteX147" fmla="*/ 316234 w 1010660"/>
                <a:gd name="connsiteY147" fmla="*/ 1517190 h 1802203"/>
                <a:gd name="connsiteX148" fmla="*/ 316743 w 1010660"/>
                <a:gd name="connsiteY148" fmla="*/ 1507338 h 1802203"/>
                <a:gd name="connsiteX149" fmla="*/ 313686 w 1010660"/>
                <a:gd name="connsiteY149" fmla="*/ 1474385 h 1802203"/>
                <a:gd name="connsiteX150" fmla="*/ 294662 w 1010660"/>
                <a:gd name="connsiteY150" fmla="*/ 1451794 h 1802203"/>
                <a:gd name="connsiteX151" fmla="*/ 281073 w 1010660"/>
                <a:gd name="connsiteY151" fmla="*/ 1446189 h 1802203"/>
                <a:gd name="connsiteX152" fmla="*/ 272071 w 1010660"/>
                <a:gd name="connsiteY152" fmla="*/ 1439734 h 1802203"/>
                <a:gd name="connsiteX153" fmla="*/ 270542 w 1010660"/>
                <a:gd name="connsiteY153" fmla="*/ 1428863 h 1802203"/>
                <a:gd name="connsiteX154" fmla="*/ 278355 w 1010660"/>
                <a:gd name="connsiteY154" fmla="*/ 1303677 h 1802203"/>
                <a:gd name="connsiteX155" fmla="*/ 285659 w 1010660"/>
                <a:gd name="connsiteY155" fmla="*/ 1212293 h 1802203"/>
                <a:gd name="connsiteX156" fmla="*/ 280564 w 1010660"/>
                <a:gd name="connsiteY156" fmla="*/ 1182398 h 1802203"/>
                <a:gd name="connsiteX157" fmla="*/ 269862 w 1010660"/>
                <a:gd name="connsiteY157" fmla="*/ 1148596 h 1802203"/>
                <a:gd name="connsiteX158" fmla="*/ 278016 w 1010660"/>
                <a:gd name="connsiteY158" fmla="*/ 1137725 h 1802203"/>
                <a:gd name="connsiteX159" fmla="*/ 313686 w 1010660"/>
                <a:gd name="connsiteY159" fmla="*/ 1138234 h 1802203"/>
                <a:gd name="connsiteX160" fmla="*/ 323708 w 1010660"/>
                <a:gd name="connsiteY160" fmla="*/ 1148596 h 1802203"/>
                <a:gd name="connsiteX161" fmla="*/ 337296 w 1010660"/>
                <a:gd name="connsiteY161" fmla="*/ 1174414 h 1802203"/>
                <a:gd name="connsiteX162" fmla="*/ 383668 w 1010660"/>
                <a:gd name="connsiteY162" fmla="*/ 1187663 h 1802203"/>
                <a:gd name="connsiteX163" fmla="*/ 507325 w 1010660"/>
                <a:gd name="connsiteY163" fmla="*/ 1194797 h 1802203"/>
                <a:gd name="connsiteX164" fmla="*/ 517007 w 1010660"/>
                <a:gd name="connsiteY164" fmla="*/ 1204309 h 1802203"/>
                <a:gd name="connsiteX165" fmla="*/ 509194 w 1010660"/>
                <a:gd name="connsiteY165" fmla="*/ 1295524 h 1802203"/>
                <a:gd name="connsiteX166" fmla="*/ 499851 w 1010660"/>
                <a:gd name="connsiteY166" fmla="*/ 1395910 h 1802203"/>
                <a:gd name="connsiteX167" fmla="*/ 506816 w 1010660"/>
                <a:gd name="connsiteY167" fmla="*/ 1404064 h 1802203"/>
                <a:gd name="connsiteX168" fmla="*/ 593104 w 1010660"/>
                <a:gd name="connsiteY168" fmla="*/ 1408140 h 1802203"/>
                <a:gd name="connsiteX169" fmla="*/ 606693 w 1010660"/>
                <a:gd name="connsiteY169" fmla="*/ 1407970 h 1802203"/>
                <a:gd name="connsiteX170" fmla="*/ 615016 w 1010660"/>
                <a:gd name="connsiteY170" fmla="*/ 1416293 h 1802203"/>
                <a:gd name="connsiteX171" fmla="*/ 614167 w 1010660"/>
                <a:gd name="connsiteY171" fmla="*/ 1485936 h 1802203"/>
                <a:gd name="connsiteX172" fmla="*/ 610430 w 1010660"/>
                <a:gd name="connsiteY172" fmla="*/ 1490861 h 1802203"/>
                <a:gd name="connsiteX173" fmla="*/ 560831 w 1010660"/>
                <a:gd name="connsiteY173" fmla="*/ 1486105 h 1802203"/>
                <a:gd name="connsiteX174" fmla="*/ 452801 w 1010660"/>
                <a:gd name="connsiteY174" fmla="*/ 1450945 h 1802203"/>
                <a:gd name="connsiteX175" fmla="*/ 429870 w 1010660"/>
                <a:gd name="connsiteY175" fmla="*/ 1458928 h 1802203"/>
                <a:gd name="connsiteX176" fmla="*/ 428341 w 1010660"/>
                <a:gd name="connsiteY176" fmla="*/ 1467081 h 1802203"/>
                <a:gd name="connsiteX177" fmla="*/ 428171 w 1010660"/>
                <a:gd name="connsiteY177" fmla="*/ 1505300 h 1802203"/>
                <a:gd name="connsiteX178" fmla="*/ 434626 w 1010660"/>
                <a:gd name="connsiteY178" fmla="*/ 1523474 h 1802203"/>
                <a:gd name="connsiteX179" fmla="*/ 438193 w 1010660"/>
                <a:gd name="connsiteY179" fmla="*/ 1531628 h 1802203"/>
                <a:gd name="connsiteX180" fmla="*/ 448214 w 1010660"/>
                <a:gd name="connsiteY180" fmla="*/ 1551671 h 1802203"/>
                <a:gd name="connsiteX181" fmla="*/ 451611 w 1010660"/>
                <a:gd name="connsiteY181" fmla="*/ 1557956 h 1802203"/>
                <a:gd name="connsiteX182" fmla="*/ 446346 w 1010660"/>
                <a:gd name="connsiteY182" fmla="*/ 1561523 h 1802203"/>
                <a:gd name="connsiteX183" fmla="*/ 350715 w 1010660"/>
                <a:gd name="connsiteY183" fmla="*/ 1584454 h 1802203"/>
                <a:gd name="connsiteX184" fmla="*/ 327954 w 1010660"/>
                <a:gd name="connsiteY184" fmla="*/ 1610782 h 1802203"/>
                <a:gd name="connsiteX185" fmla="*/ 327954 w 1010660"/>
                <a:gd name="connsiteY185" fmla="*/ 1649850 h 1802203"/>
                <a:gd name="connsiteX186" fmla="*/ 335428 w 1010660"/>
                <a:gd name="connsiteY186" fmla="*/ 1668194 h 1802203"/>
                <a:gd name="connsiteX187" fmla="*/ 346809 w 1010660"/>
                <a:gd name="connsiteY187" fmla="*/ 1688407 h 1802203"/>
                <a:gd name="connsiteX188" fmla="*/ 351904 w 1010660"/>
                <a:gd name="connsiteY188" fmla="*/ 1693673 h 1802203"/>
                <a:gd name="connsiteX189" fmla="*/ 395558 w 1010660"/>
                <a:gd name="connsiteY189" fmla="*/ 1687219 h 1802203"/>
                <a:gd name="connsiteX190" fmla="*/ 410166 w 1010660"/>
                <a:gd name="connsiteY190" fmla="*/ 1651888 h 1802203"/>
                <a:gd name="connsiteX191" fmla="*/ 398615 w 1010660"/>
                <a:gd name="connsiteY191" fmla="*/ 1632354 h 1802203"/>
                <a:gd name="connsiteX192" fmla="*/ 395388 w 1010660"/>
                <a:gd name="connsiteY192" fmla="*/ 1623182 h 1802203"/>
                <a:gd name="connsiteX193" fmla="*/ 403032 w 1010660"/>
                <a:gd name="connsiteY193" fmla="*/ 1619445 h 1802203"/>
                <a:gd name="connsiteX194" fmla="*/ 500701 w 1010660"/>
                <a:gd name="connsiteY194" fmla="*/ 1603478 h 1802203"/>
                <a:gd name="connsiteX195" fmla="*/ 566606 w 1010660"/>
                <a:gd name="connsiteY195" fmla="*/ 1591928 h 1802203"/>
                <a:gd name="connsiteX196" fmla="*/ 616205 w 1010660"/>
                <a:gd name="connsiteY196" fmla="*/ 1587341 h 1802203"/>
                <a:gd name="connsiteX197" fmla="*/ 638626 w 1010660"/>
                <a:gd name="connsiteY197" fmla="*/ 1604667 h 1802203"/>
                <a:gd name="connsiteX198" fmla="*/ 663935 w 1010660"/>
                <a:gd name="connsiteY198" fmla="*/ 1683312 h 1802203"/>
                <a:gd name="connsiteX199" fmla="*/ 667502 w 1010660"/>
                <a:gd name="connsiteY199" fmla="*/ 1731891 h 1802203"/>
                <a:gd name="connsiteX200" fmla="*/ 665634 w 1010660"/>
                <a:gd name="connsiteY200" fmla="*/ 1757200 h 1802203"/>
                <a:gd name="connsiteX201" fmla="*/ 712345 w 1010660"/>
                <a:gd name="connsiteY201" fmla="*/ 1803402 h 1802203"/>
                <a:gd name="connsiteX202" fmla="*/ 763642 w 1010660"/>
                <a:gd name="connsiteY202" fmla="*/ 1762976 h 1802203"/>
                <a:gd name="connsiteX203" fmla="*/ 760415 w 1010660"/>
                <a:gd name="connsiteY203" fmla="*/ 1742423 h 1802203"/>
                <a:gd name="connsiteX204" fmla="*/ 730860 w 1010660"/>
                <a:gd name="connsiteY204" fmla="*/ 1710319 h 1802203"/>
                <a:gd name="connsiteX205" fmla="*/ 725934 w 1010660"/>
                <a:gd name="connsiteY205" fmla="*/ 1704204 h 1802203"/>
                <a:gd name="connsiteX206" fmla="*/ 695189 w 1010660"/>
                <a:gd name="connsiteY206" fmla="*/ 1594985 h 1802203"/>
                <a:gd name="connsiteX207" fmla="*/ 705890 w 1010660"/>
                <a:gd name="connsiteY207" fmla="*/ 1581736 h 1802203"/>
                <a:gd name="connsiteX208" fmla="*/ 711835 w 1010660"/>
                <a:gd name="connsiteY208" fmla="*/ 1582246 h 1802203"/>
                <a:gd name="connsiteX209" fmla="*/ 783516 w 1010660"/>
                <a:gd name="connsiteY209" fmla="*/ 1589719 h 1802203"/>
                <a:gd name="connsiteX210" fmla="*/ 928236 w 1010660"/>
                <a:gd name="connsiteY210" fmla="*/ 1601270 h 1802203"/>
                <a:gd name="connsiteX211" fmla="*/ 942844 w 1010660"/>
                <a:gd name="connsiteY211" fmla="*/ 1623182 h 1802203"/>
                <a:gd name="connsiteX212" fmla="*/ 943353 w 1010660"/>
                <a:gd name="connsiteY212" fmla="*/ 1639488 h 1802203"/>
                <a:gd name="connsiteX213" fmla="*/ 951506 w 1010660"/>
                <a:gd name="connsiteY213" fmla="*/ 1656984 h 1802203"/>
                <a:gd name="connsiteX214" fmla="*/ 958980 w 1010660"/>
                <a:gd name="connsiteY214" fmla="*/ 1663778 h 1802203"/>
                <a:gd name="connsiteX215" fmla="*/ 989385 w 1010660"/>
                <a:gd name="connsiteY215" fmla="*/ 1666496 h 1802203"/>
                <a:gd name="connsiteX216" fmla="*/ 1002974 w 1010660"/>
                <a:gd name="connsiteY216" fmla="*/ 1659531 h 1802203"/>
                <a:gd name="connsiteX217" fmla="*/ 1010278 w 1010660"/>
                <a:gd name="connsiteY217" fmla="*/ 1613160 h 1802203"/>
                <a:gd name="connsiteX218" fmla="*/ 893245 w 1010660"/>
                <a:gd name="connsiteY218" fmla="*/ 959203 h 1802203"/>
                <a:gd name="connsiteX219" fmla="*/ 911929 w 1010660"/>
                <a:gd name="connsiteY219" fmla="*/ 957674 h 1802203"/>
                <a:gd name="connsiteX220" fmla="*/ 923310 w 1010660"/>
                <a:gd name="connsiteY220" fmla="*/ 963110 h 1802203"/>
                <a:gd name="connsiteX221" fmla="*/ 941655 w 1010660"/>
                <a:gd name="connsiteY221" fmla="*/ 1071989 h 1802203"/>
                <a:gd name="connsiteX222" fmla="*/ 943183 w 1010660"/>
                <a:gd name="connsiteY222" fmla="*/ 1086257 h 1802203"/>
                <a:gd name="connsiteX223" fmla="*/ 942504 w 1010660"/>
                <a:gd name="connsiteY223" fmla="*/ 1086257 h 1802203"/>
                <a:gd name="connsiteX224" fmla="*/ 942504 w 1010660"/>
                <a:gd name="connsiteY224" fmla="*/ 1098147 h 1802203"/>
                <a:gd name="connsiteX225" fmla="*/ 937748 w 1010660"/>
                <a:gd name="connsiteY225" fmla="*/ 1103073 h 1802203"/>
                <a:gd name="connsiteX226" fmla="*/ 932822 w 1010660"/>
                <a:gd name="connsiteY226" fmla="*/ 1098317 h 1802203"/>
                <a:gd name="connsiteX227" fmla="*/ 912269 w 1010660"/>
                <a:gd name="connsiteY227" fmla="*/ 1033261 h 1802203"/>
                <a:gd name="connsiteX228" fmla="*/ 893245 w 1010660"/>
                <a:gd name="connsiteY228" fmla="*/ 974830 h 1802203"/>
                <a:gd name="connsiteX229" fmla="*/ 888998 w 1010660"/>
                <a:gd name="connsiteY229" fmla="*/ 962940 h 1802203"/>
                <a:gd name="connsiteX230" fmla="*/ 893245 w 1010660"/>
                <a:gd name="connsiteY230" fmla="*/ 959203 h 1802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</a:cxnLst>
              <a:rect l="l" t="t" r="r" b="b"/>
              <a:pathLst>
                <a:path w="1010660" h="1802203">
                  <a:moveTo>
                    <a:pt x="1010278" y="1613160"/>
                  </a:moveTo>
                  <a:cubicBezTo>
                    <a:pt x="1009089" y="1607894"/>
                    <a:pt x="1006031" y="1602459"/>
                    <a:pt x="998557" y="1603308"/>
                  </a:cubicBezTo>
                  <a:cubicBezTo>
                    <a:pt x="993801" y="1603818"/>
                    <a:pt x="991253" y="1600760"/>
                    <a:pt x="990404" y="1596344"/>
                  </a:cubicBezTo>
                  <a:cubicBezTo>
                    <a:pt x="989725" y="1592437"/>
                    <a:pt x="989215" y="1588530"/>
                    <a:pt x="988536" y="1584624"/>
                  </a:cubicBezTo>
                  <a:cubicBezTo>
                    <a:pt x="986328" y="1571545"/>
                    <a:pt x="981232" y="1566449"/>
                    <a:pt x="968322" y="1564241"/>
                  </a:cubicBezTo>
                  <a:cubicBezTo>
                    <a:pt x="935879" y="1558975"/>
                    <a:pt x="903606" y="1553540"/>
                    <a:pt x="871163" y="1548444"/>
                  </a:cubicBezTo>
                  <a:cubicBezTo>
                    <a:pt x="830737" y="1542159"/>
                    <a:pt x="790140" y="1536214"/>
                    <a:pt x="749714" y="1529589"/>
                  </a:cubicBezTo>
                  <a:cubicBezTo>
                    <a:pt x="738843" y="1527721"/>
                    <a:pt x="728821" y="1521606"/>
                    <a:pt x="717101" y="1522625"/>
                  </a:cubicBezTo>
                  <a:cubicBezTo>
                    <a:pt x="717271" y="1521946"/>
                    <a:pt x="717441" y="1521096"/>
                    <a:pt x="717441" y="1520417"/>
                  </a:cubicBezTo>
                  <a:cubicBezTo>
                    <a:pt x="724915" y="1519228"/>
                    <a:pt x="732558" y="1518039"/>
                    <a:pt x="740032" y="1517020"/>
                  </a:cubicBezTo>
                  <a:cubicBezTo>
                    <a:pt x="741391" y="1516850"/>
                    <a:pt x="743599" y="1515491"/>
                    <a:pt x="743769" y="1518379"/>
                  </a:cubicBezTo>
                  <a:cubicBezTo>
                    <a:pt x="744109" y="1522795"/>
                    <a:pt x="748015" y="1522455"/>
                    <a:pt x="750563" y="1523474"/>
                  </a:cubicBezTo>
                  <a:cubicBezTo>
                    <a:pt x="768568" y="1530099"/>
                    <a:pt x="786404" y="1525853"/>
                    <a:pt x="804069" y="1521946"/>
                  </a:cubicBezTo>
                  <a:cubicBezTo>
                    <a:pt x="810354" y="1520587"/>
                    <a:pt x="812562" y="1514981"/>
                    <a:pt x="813581" y="1509036"/>
                  </a:cubicBezTo>
                  <a:cubicBezTo>
                    <a:pt x="814600" y="1502922"/>
                    <a:pt x="815110" y="1496637"/>
                    <a:pt x="816129" y="1490522"/>
                  </a:cubicBezTo>
                  <a:cubicBezTo>
                    <a:pt x="817827" y="1479821"/>
                    <a:pt x="815789" y="1474895"/>
                    <a:pt x="806277" y="1469459"/>
                  </a:cubicBezTo>
                  <a:cubicBezTo>
                    <a:pt x="800672" y="1466402"/>
                    <a:pt x="798124" y="1462155"/>
                    <a:pt x="798124" y="1455871"/>
                  </a:cubicBezTo>
                  <a:cubicBezTo>
                    <a:pt x="798124" y="1452473"/>
                    <a:pt x="798124" y="1449076"/>
                    <a:pt x="797274" y="1445849"/>
                  </a:cubicBezTo>
                  <a:cubicBezTo>
                    <a:pt x="795576" y="1439394"/>
                    <a:pt x="791839" y="1438375"/>
                    <a:pt x="786064" y="1441772"/>
                  </a:cubicBezTo>
                  <a:cubicBezTo>
                    <a:pt x="776722" y="1447208"/>
                    <a:pt x="767549" y="1452643"/>
                    <a:pt x="758037" y="1457739"/>
                  </a:cubicBezTo>
                  <a:cubicBezTo>
                    <a:pt x="738164" y="1468440"/>
                    <a:pt x="719649" y="1481349"/>
                    <a:pt x="698586" y="1490012"/>
                  </a:cubicBezTo>
                  <a:cubicBezTo>
                    <a:pt x="689584" y="1493749"/>
                    <a:pt x="685847" y="1491201"/>
                    <a:pt x="685507" y="1481859"/>
                  </a:cubicBezTo>
                  <a:cubicBezTo>
                    <a:pt x="684828" y="1460287"/>
                    <a:pt x="683979" y="1438885"/>
                    <a:pt x="683299" y="1417313"/>
                  </a:cubicBezTo>
                  <a:cubicBezTo>
                    <a:pt x="683129" y="1410688"/>
                    <a:pt x="686526" y="1405932"/>
                    <a:pt x="692302" y="1403214"/>
                  </a:cubicBezTo>
                  <a:cubicBezTo>
                    <a:pt x="697397" y="1400836"/>
                    <a:pt x="703003" y="1399817"/>
                    <a:pt x="708608" y="1399138"/>
                  </a:cubicBezTo>
                  <a:cubicBezTo>
                    <a:pt x="734087" y="1395910"/>
                    <a:pt x="759736" y="1392853"/>
                    <a:pt x="784875" y="1387417"/>
                  </a:cubicBezTo>
                  <a:cubicBezTo>
                    <a:pt x="802710" y="1383681"/>
                    <a:pt x="820375" y="1378755"/>
                    <a:pt x="833794" y="1365675"/>
                  </a:cubicBezTo>
                  <a:cubicBezTo>
                    <a:pt x="864369" y="1335780"/>
                    <a:pt x="892565" y="1303507"/>
                    <a:pt x="910231" y="1264100"/>
                  </a:cubicBezTo>
                  <a:cubicBezTo>
                    <a:pt x="921441" y="1239300"/>
                    <a:pt x="934011" y="1214671"/>
                    <a:pt x="935540" y="1186474"/>
                  </a:cubicBezTo>
                  <a:cubicBezTo>
                    <a:pt x="935710" y="1183417"/>
                    <a:pt x="936219" y="1180020"/>
                    <a:pt x="939616" y="1178661"/>
                  </a:cubicBezTo>
                  <a:cubicBezTo>
                    <a:pt x="949468" y="1174584"/>
                    <a:pt x="955243" y="1165582"/>
                    <a:pt x="960679" y="1157768"/>
                  </a:cubicBezTo>
                  <a:cubicBezTo>
                    <a:pt x="971380" y="1142141"/>
                    <a:pt x="975626" y="1123966"/>
                    <a:pt x="976646" y="1104602"/>
                  </a:cubicBezTo>
                  <a:cubicBezTo>
                    <a:pt x="978684" y="1059590"/>
                    <a:pt x="967473" y="1016615"/>
                    <a:pt x="958301" y="973301"/>
                  </a:cubicBezTo>
                  <a:cubicBezTo>
                    <a:pt x="957451" y="969564"/>
                    <a:pt x="954904" y="965318"/>
                    <a:pt x="956942" y="961751"/>
                  </a:cubicBezTo>
                  <a:cubicBezTo>
                    <a:pt x="961698" y="953767"/>
                    <a:pt x="959150" y="945784"/>
                    <a:pt x="957451" y="937970"/>
                  </a:cubicBezTo>
                  <a:cubicBezTo>
                    <a:pt x="954904" y="925571"/>
                    <a:pt x="953545" y="913511"/>
                    <a:pt x="957961" y="901281"/>
                  </a:cubicBezTo>
                  <a:cubicBezTo>
                    <a:pt x="959150" y="897884"/>
                    <a:pt x="958980" y="894656"/>
                    <a:pt x="957621" y="891259"/>
                  </a:cubicBezTo>
                  <a:cubicBezTo>
                    <a:pt x="953884" y="881407"/>
                    <a:pt x="954054" y="871046"/>
                    <a:pt x="957112" y="861364"/>
                  </a:cubicBezTo>
                  <a:cubicBezTo>
                    <a:pt x="961868" y="845567"/>
                    <a:pt x="962547" y="829770"/>
                    <a:pt x="959829" y="813804"/>
                  </a:cubicBezTo>
                  <a:cubicBezTo>
                    <a:pt x="958980" y="809047"/>
                    <a:pt x="959660" y="804971"/>
                    <a:pt x="962547" y="801064"/>
                  </a:cubicBezTo>
                  <a:cubicBezTo>
                    <a:pt x="971210" y="789174"/>
                    <a:pt x="967813" y="780171"/>
                    <a:pt x="953205" y="776435"/>
                  </a:cubicBezTo>
                  <a:cubicBezTo>
                    <a:pt x="950487" y="775755"/>
                    <a:pt x="947600" y="775246"/>
                    <a:pt x="944882" y="774566"/>
                  </a:cubicBezTo>
                  <a:cubicBezTo>
                    <a:pt x="930953" y="770999"/>
                    <a:pt x="930614" y="770489"/>
                    <a:pt x="930784" y="756561"/>
                  </a:cubicBezTo>
                  <a:cubicBezTo>
                    <a:pt x="930784" y="752315"/>
                    <a:pt x="931293" y="748068"/>
                    <a:pt x="931463" y="743822"/>
                  </a:cubicBezTo>
                  <a:cubicBezTo>
                    <a:pt x="932992" y="712398"/>
                    <a:pt x="939786" y="681483"/>
                    <a:pt x="939107" y="650059"/>
                  </a:cubicBezTo>
                  <a:cubicBezTo>
                    <a:pt x="938767" y="637490"/>
                    <a:pt x="928406" y="630526"/>
                    <a:pt x="916685" y="635112"/>
                  </a:cubicBezTo>
                  <a:cubicBezTo>
                    <a:pt x="902587" y="640547"/>
                    <a:pt x="901228" y="639698"/>
                    <a:pt x="902077" y="624581"/>
                  </a:cubicBezTo>
                  <a:cubicBezTo>
                    <a:pt x="902077" y="623392"/>
                    <a:pt x="902247" y="622372"/>
                    <a:pt x="902417" y="621183"/>
                  </a:cubicBezTo>
                  <a:cubicBezTo>
                    <a:pt x="908702" y="596044"/>
                    <a:pt x="906154" y="570565"/>
                    <a:pt x="907173" y="545087"/>
                  </a:cubicBezTo>
                  <a:cubicBezTo>
                    <a:pt x="908022" y="521816"/>
                    <a:pt x="906324" y="499395"/>
                    <a:pt x="896132" y="478162"/>
                  </a:cubicBezTo>
                  <a:cubicBezTo>
                    <a:pt x="893584" y="472896"/>
                    <a:pt x="890697" y="467631"/>
                    <a:pt x="888489" y="462195"/>
                  </a:cubicBezTo>
                  <a:cubicBezTo>
                    <a:pt x="886620" y="457779"/>
                    <a:pt x="884412" y="452344"/>
                    <a:pt x="887300" y="448267"/>
                  </a:cubicBezTo>
                  <a:cubicBezTo>
                    <a:pt x="892396" y="441303"/>
                    <a:pt x="891376" y="433829"/>
                    <a:pt x="891376" y="426355"/>
                  </a:cubicBezTo>
                  <a:cubicBezTo>
                    <a:pt x="891376" y="415484"/>
                    <a:pt x="898850" y="411238"/>
                    <a:pt x="908702" y="416333"/>
                  </a:cubicBezTo>
                  <a:cubicBezTo>
                    <a:pt x="911759" y="417862"/>
                    <a:pt x="914817" y="420240"/>
                    <a:pt x="919233" y="418881"/>
                  </a:cubicBezTo>
                  <a:cubicBezTo>
                    <a:pt x="916515" y="411747"/>
                    <a:pt x="910401" y="405462"/>
                    <a:pt x="913798" y="397819"/>
                  </a:cubicBezTo>
                  <a:cubicBezTo>
                    <a:pt x="919233" y="385759"/>
                    <a:pt x="916855" y="373359"/>
                    <a:pt x="915836" y="361129"/>
                  </a:cubicBezTo>
                  <a:cubicBezTo>
                    <a:pt x="915326" y="354165"/>
                    <a:pt x="912779" y="346861"/>
                    <a:pt x="915157" y="340067"/>
                  </a:cubicBezTo>
                  <a:cubicBezTo>
                    <a:pt x="922460" y="318834"/>
                    <a:pt x="918724" y="294545"/>
                    <a:pt x="933501" y="275520"/>
                  </a:cubicBezTo>
                  <a:cubicBezTo>
                    <a:pt x="933841" y="258704"/>
                    <a:pt x="943693" y="243417"/>
                    <a:pt x="941315" y="225922"/>
                  </a:cubicBezTo>
                  <a:cubicBezTo>
                    <a:pt x="940296" y="218108"/>
                    <a:pt x="940805" y="210125"/>
                    <a:pt x="940635" y="202141"/>
                  </a:cubicBezTo>
                  <a:cubicBezTo>
                    <a:pt x="940466" y="188213"/>
                    <a:pt x="939616" y="173945"/>
                    <a:pt x="934521" y="161205"/>
                  </a:cubicBezTo>
                  <a:cubicBezTo>
                    <a:pt x="929765" y="148806"/>
                    <a:pt x="933162" y="133348"/>
                    <a:pt x="920592" y="124006"/>
                  </a:cubicBezTo>
                  <a:cubicBezTo>
                    <a:pt x="914307" y="119250"/>
                    <a:pt x="917704" y="111437"/>
                    <a:pt x="914477" y="105661"/>
                  </a:cubicBezTo>
                  <a:cubicBezTo>
                    <a:pt x="907683" y="93262"/>
                    <a:pt x="900379" y="80692"/>
                    <a:pt x="893415" y="67783"/>
                  </a:cubicBezTo>
                  <a:cubicBezTo>
                    <a:pt x="871673" y="27696"/>
                    <a:pt x="841098" y="1028"/>
                    <a:pt x="792858" y="9"/>
                  </a:cubicBezTo>
                  <a:cubicBezTo>
                    <a:pt x="784535" y="-161"/>
                    <a:pt x="778420" y="2047"/>
                    <a:pt x="773834" y="8332"/>
                  </a:cubicBezTo>
                  <a:cubicBezTo>
                    <a:pt x="769078" y="14957"/>
                    <a:pt x="764322" y="21751"/>
                    <a:pt x="760415" y="28885"/>
                  </a:cubicBezTo>
                  <a:cubicBezTo>
                    <a:pt x="755659" y="37718"/>
                    <a:pt x="750393" y="40266"/>
                    <a:pt x="741221" y="35849"/>
                  </a:cubicBezTo>
                  <a:cubicBezTo>
                    <a:pt x="735786" y="33132"/>
                    <a:pt x="730010" y="32112"/>
                    <a:pt x="724235" y="30923"/>
                  </a:cubicBezTo>
                  <a:cubicBezTo>
                    <a:pt x="701814" y="26677"/>
                    <a:pt x="679053" y="25828"/>
                    <a:pt x="656801" y="30074"/>
                  </a:cubicBezTo>
                  <a:cubicBezTo>
                    <a:pt x="628435" y="35510"/>
                    <a:pt x="605674" y="52156"/>
                    <a:pt x="585630" y="72029"/>
                  </a:cubicBezTo>
                  <a:cubicBezTo>
                    <a:pt x="576628" y="81032"/>
                    <a:pt x="569833" y="91903"/>
                    <a:pt x="566946" y="104812"/>
                  </a:cubicBezTo>
                  <a:cubicBezTo>
                    <a:pt x="560831" y="132669"/>
                    <a:pt x="561171" y="161035"/>
                    <a:pt x="560491" y="189232"/>
                  </a:cubicBezTo>
                  <a:cubicBezTo>
                    <a:pt x="560321" y="195347"/>
                    <a:pt x="560831" y="200952"/>
                    <a:pt x="563209" y="206558"/>
                  </a:cubicBezTo>
                  <a:cubicBezTo>
                    <a:pt x="570853" y="224223"/>
                    <a:pt x="569324" y="241888"/>
                    <a:pt x="563379" y="259554"/>
                  </a:cubicBezTo>
                  <a:cubicBezTo>
                    <a:pt x="561510" y="264989"/>
                    <a:pt x="561680" y="270764"/>
                    <a:pt x="561340" y="276370"/>
                  </a:cubicBezTo>
                  <a:cubicBezTo>
                    <a:pt x="560831" y="283334"/>
                    <a:pt x="563039" y="287750"/>
                    <a:pt x="570853" y="288260"/>
                  </a:cubicBezTo>
                  <a:cubicBezTo>
                    <a:pt x="580534" y="288939"/>
                    <a:pt x="584951" y="294205"/>
                    <a:pt x="584781" y="303887"/>
                  </a:cubicBezTo>
                  <a:cubicBezTo>
                    <a:pt x="584781" y="307624"/>
                    <a:pt x="585970" y="311021"/>
                    <a:pt x="590386" y="312380"/>
                  </a:cubicBezTo>
                  <a:cubicBezTo>
                    <a:pt x="604654" y="317136"/>
                    <a:pt x="606353" y="320533"/>
                    <a:pt x="601937" y="335311"/>
                  </a:cubicBezTo>
                  <a:cubicBezTo>
                    <a:pt x="601087" y="338198"/>
                    <a:pt x="600918" y="339897"/>
                    <a:pt x="603635" y="341595"/>
                  </a:cubicBezTo>
                  <a:cubicBezTo>
                    <a:pt x="610599" y="345842"/>
                    <a:pt x="613827" y="352466"/>
                    <a:pt x="616205" y="359940"/>
                  </a:cubicBezTo>
                  <a:cubicBezTo>
                    <a:pt x="619772" y="370981"/>
                    <a:pt x="626227" y="375397"/>
                    <a:pt x="637947" y="374888"/>
                  </a:cubicBezTo>
                  <a:cubicBezTo>
                    <a:pt x="645590" y="374548"/>
                    <a:pt x="653234" y="373869"/>
                    <a:pt x="660708" y="372510"/>
                  </a:cubicBezTo>
                  <a:cubicBezTo>
                    <a:pt x="671239" y="370641"/>
                    <a:pt x="679222" y="374208"/>
                    <a:pt x="685168" y="382362"/>
                  </a:cubicBezTo>
                  <a:cubicBezTo>
                    <a:pt x="689924" y="388646"/>
                    <a:pt x="694000" y="395441"/>
                    <a:pt x="698247" y="402065"/>
                  </a:cubicBezTo>
                  <a:cubicBezTo>
                    <a:pt x="705381" y="413106"/>
                    <a:pt x="705041" y="414975"/>
                    <a:pt x="694680" y="422788"/>
                  </a:cubicBezTo>
                  <a:cubicBezTo>
                    <a:pt x="693321" y="423807"/>
                    <a:pt x="691962" y="424826"/>
                    <a:pt x="690603" y="425846"/>
                  </a:cubicBezTo>
                  <a:cubicBezTo>
                    <a:pt x="675995" y="436547"/>
                    <a:pt x="664954" y="450305"/>
                    <a:pt x="656971" y="466442"/>
                  </a:cubicBezTo>
                  <a:cubicBezTo>
                    <a:pt x="651196" y="478162"/>
                    <a:pt x="649327" y="492091"/>
                    <a:pt x="637607" y="500414"/>
                  </a:cubicBezTo>
                  <a:cubicBezTo>
                    <a:pt x="635399" y="501942"/>
                    <a:pt x="635908" y="505000"/>
                    <a:pt x="635229" y="507378"/>
                  </a:cubicBezTo>
                  <a:cubicBezTo>
                    <a:pt x="632851" y="516890"/>
                    <a:pt x="633021" y="527251"/>
                    <a:pt x="628605" y="536084"/>
                  </a:cubicBezTo>
                  <a:cubicBezTo>
                    <a:pt x="619942" y="553919"/>
                    <a:pt x="611449" y="571754"/>
                    <a:pt x="601597" y="588910"/>
                  </a:cubicBezTo>
                  <a:cubicBezTo>
                    <a:pt x="587499" y="613200"/>
                    <a:pt x="576798" y="638169"/>
                    <a:pt x="576118" y="666876"/>
                  </a:cubicBezTo>
                  <a:cubicBezTo>
                    <a:pt x="575778" y="681993"/>
                    <a:pt x="568474" y="695752"/>
                    <a:pt x="566776" y="710699"/>
                  </a:cubicBezTo>
                  <a:cubicBezTo>
                    <a:pt x="563209" y="740424"/>
                    <a:pt x="558453" y="769980"/>
                    <a:pt x="552847" y="799535"/>
                  </a:cubicBezTo>
                  <a:cubicBezTo>
                    <a:pt x="551998" y="804291"/>
                    <a:pt x="550300" y="808878"/>
                    <a:pt x="547582" y="812784"/>
                  </a:cubicBezTo>
                  <a:cubicBezTo>
                    <a:pt x="543505" y="818390"/>
                    <a:pt x="539768" y="819579"/>
                    <a:pt x="532804" y="815332"/>
                  </a:cubicBezTo>
                  <a:cubicBezTo>
                    <a:pt x="517177" y="805990"/>
                    <a:pt x="505457" y="802253"/>
                    <a:pt x="491189" y="818220"/>
                  </a:cubicBezTo>
                  <a:cubicBezTo>
                    <a:pt x="482866" y="827392"/>
                    <a:pt x="472334" y="835545"/>
                    <a:pt x="458406" y="835885"/>
                  </a:cubicBezTo>
                  <a:cubicBezTo>
                    <a:pt x="440571" y="836395"/>
                    <a:pt x="425114" y="844038"/>
                    <a:pt x="411015" y="853720"/>
                  </a:cubicBezTo>
                  <a:cubicBezTo>
                    <a:pt x="404391" y="858307"/>
                    <a:pt x="400654" y="861024"/>
                    <a:pt x="394199" y="854400"/>
                  </a:cubicBezTo>
                  <a:cubicBezTo>
                    <a:pt x="388424" y="848625"/>
                    <a:pt x="379761" y="850153"/>
                    <a:pt x="375345" y="856948"/>
                  </a:cubicBezTo>
                  <a:cubicBezTo>
                    <a:pt x="372967" y="860854"/>
                    <a:pt x="370249" y="861874"/>
                    <a:pt x="367361" y="858646"/>
                  </a:cubicBezTo>
                  <a:cubicBezTo>
                    <a:pt x="362945" y="853550"/>
                    <a:pt x="359208" y="855759"/>
                    <a:pt x="355471" y="859156"/>
                  </a:cubicBezTo>
                  <a:cubicBezTo>
                    <a:pt x="352414" y="861704"/>
                    <a:pt x="349526" y="864421"/>
                    <a:pt x="346469" y="866800"/>
                  </a:cubicBezTo>
                  <a:cubicBezTo>
                    <a:pt x="337806" y="873934"/>
                    <a:pt x="329143" y="882427"/>
                    <a:pt x="318102" y="884125"/>
                  </a:cubicBezTo>
                  <a:cubicBezTo>
                    <a:pt x="303664" y="886333"/>
                    <a:pt x="289566" y="890240"/>
                    <a:pt x="274788" y="891259"/>
                  </a:cubicBezTo>
                  <a:cubicBezTo>
                    <a:pt x="256444" y="892618"/>
                    <a:pt x="237929" y="891599"/>
                    <a:pt x="219754" y="894487"/>
                  </a:cubicBezTo>
                  <a:cubicBezTo>
                    <a:pt x="214998" y="895166"/>
                    <a:pt x="213469" y="893128"/>
                    <a:pt x="211771" y="889391"/>
                  </a:cubicBezTo>
                  <a:cubicBezTo>
                    <a:pt x="203617" y="870706"/>
                    <a:pt x="195124" y="852192"/>
                    <a:pt x="186801" y="833677"/>
                  </a:cubicBezTo>
                  <a:cubicBezTo>
                    <a:pt x="153509" y="759449"/>
                    <a:pt x="120047" y="685220"/>
                    <a:pt x="87094" y="610992"/>
                  </a:cubicBezTo>
                  <a:cubicBezTo>
                    <a:pt x="84207" y="604707"/>
                    <a:pt x="81998" y="604367"/>
                    <a:pt x="76393" y="607255"/>
                  </a:cubicBezTo>
                  <a:cubicBezTo>
                    <a:pt x="52783" y="619485"/>
                    <a:pt x="29172" y="631545"/>
                    <a:pt x="5222" y="643095"/>
                  </a:cubicBezTo>
                  <a:cubicBezTo>
                    <a:pt x="-1063" y="646153"/>
                    <a:pt x="-893" y="648701"/>
                    <a:pt x="1655" y="654306"/>
                  </a:cubicBezTo>
                  <a:cubicBezTo>
                    <a:pt x="13036" y="678596"/>
                    <a:pt x="23907" y="703225"/>
                    <a:pt x="35117" y="727515"/>
                  </a:cubicBezTo>
                  <a:cubicBezTo>
                    <a:pt x="71807" y="807689"/>
                    <a:pt x="107477" y="888202"/>
                    <a:pt x="141789" y="969394"/>
                  </a:cubicBezTo>
                  <a:cubicBezTo>
                    <a:pt x="145696" y="978567"/>
                    <a:pt x="147904" y="986890"/>
                    <a:pt x="138561" y="994194"/>
                  </a:cubicBezTo>
                  <a:cubicBezTo>
                    <a:pt x="136863" y="995553"/>
                    <a:pt x="135674" y="997931"/>
                    <a:pt x="135334" y="999969"/>
                  </a:cubicBezTo>
                  <a:cubicBezTo>
                    <a:pt x="133975" y="1006254"/>
                    <a:pt x="129729" y="1009991"/>
                    <a:pt x="125143" y="1013897"/>
                  </a:cubicBezTo>
                  <a:cubicBezTo>
                    <a:pt x="107138" y="1029524"/>
                    <a:pt x="94568" y="1047529"/>
                    <a:pt x="96436" y="1073178"/>
                  </a:cubicBezTo>
                  <a:cubicBezTo>
                    <a:pt x="97456" y="1088466"/>
                    <a:pt x="96776" y="1103753"/>
                    <a:pt x="96946" y="1119040"/>
                  </a:cubicBezTo>
                  <a:cubicBezTo>
                    <a:pt x="96946" y="1122437"/>
                    <a:pt x="97286" y="1125835"/>
                    <a:pt x="98305" y="1129062"/>
                  </a:cubicBezTo>
                  <a:cubicBezTo>
                    <a:pt x="102381" y="1142141"/>
                    <a:pt x="104760" y="1155390"/>
                    <a:pt x="105779" y="1168979"/>
                  </a:cubicBezTo>
                  <a:cubicBezTo>
                    <a:pt x="108157" y="1200063"/>
                    <a:pt x="112063" y="1230977"/>
                    <a:pt x="120726" y="1260872"/>
                  </a:cubicBezTo>
                  <a:cubicBezTo>
                    <a:pt x="132277" y="1300959"/>
                    <a:pt x="144676" y="1340876"/>
                    <a:pt x="157076" y="1380793"/>
                  </a:cubicBezTo>
                  <a:cubicBezTo>
                    <a:pt x="163021" y="1399987"/>
                    <a:pt x="167268" y="1419521"/>
                    <a:pt x="171514" y="1439224"/>
                  </a:cubicBezTo>
                  <a:cubicBezTo>
                    <a:pt x="176610" y="1461985"/>
                    <a:pt x="176270" y="1483727"/>
                    <a:pt x="162512" y="1504110"/>
                  </a:cubicBezTo>
                  <a:cubicBezTo>
                    <a:pt x="154019" y="1516680"/>
                    <a:pt x="147394" y="1530609"/>
                    <a:pt x="140430" y="1544197"/>
                  </a:cubicBezTo>
                  <a:cubicBezTo>
                    <a:pt x="136693" y="1551501"/>
                    <a:pt x="131597" y="1556257"/>
                    <a:pt x="123274" y="1557786"/>
                  </a:cubicBezTo>
                  <a:cubicBezTo>
                    <a:pt x="113592" y="1559485"/>
                    <a:pt x="103910" y="1561693"/>
                    <a:pt x="94228" y="1563731"/>
                  </a:cubicBezTo>
                  <a:cubicBezTo>
                    <a:pt x="90661" y="1564580"/>
                    <a:pt x="87604" y="1565599"/>
                    <a:pt x="85226" y="1569167"/>
                  </a:cubicBezTo>
                  <a:cubicBezTo>
                    <a:pt x="78092" y="1579698"/>
                    <a:pt x="70108" y="1589550"/>
                    <a:pt x="59917" y="1597533"/>
                  </a:cubicBezTo>
                  <a:cubicBezTo>
                    <a:pt x="47007" y="1607724"/>
                    <a:pt x="44120" y="1620974"/>
                    <a:pt x="47347" y="1636940"/>
                  </a:cubicBezTo>
                  <a:cubicBezTo>
                    <a:pt x="51424" y="1656984"/>
                    <a:pt x="66202" y="1666156"/>
                    <a:pt x="82848" y="1670233"/>
                  </a:cubicBezTo>
                  <a:cubicBezTo>
                    <a:pt x="110874" y="1677197"/>
                    <a:pt x="139750" y="1680764"/>
                    <a:pt x="168626" y="1675668"/>
                  </a:cubicBezTo>
                  <a:cubicBezTo>
                    <a:pt x="197333" y="1670572"/>
                    <a:pt x="219754" y="1658003"/>
                    <a:pt x="225699" y="1626239"/>
                  </a:cubicBezTo>
                  <a:cubicBezTo>
                    <a:pt x="227398" y="1616897"/>
                    <a:pt x="233343" y="1609763"/>
                    <a:pt x="241496" y="1605007"/>
                  </a:cubicBezTo>
                  <a:cubicBezTo>
                    <a:pt x="251687" y="1599062"/>
                    <a:pt x="262389" y="1593626"/>
                    <a:pt x="272750" y="1588021"/>
                  </a:cubicBezTo>
                  <a:cubicBezTo>
                    <a:pt x="280733" y="1583774"/>
                    <a:pt x="282092" y="1584284"/>
                    <a:pt x="282092" y="1593966"/>
                  </a:cubicBezTo>
                  <a:cubicBezTo>
                    <a:pt x="282262" y="1610272"/>
                    <a:pt x="283621" y="1626749"/>
                    <a:pt x="279884" y="1643055"/>
                  </a:cubicBezTo>
                  <a:cubicBezTo>
                    <a:pt x="278355" y="1649340"/>
                    <a:pt x="284300" y="1652397"/>
                    <a:pt x="287698" y="1653417"/>
                  </a:cubicBezTo>
                  <a:cubicBezTo>
                    <a:pt x="292114" y="1654606"/>
                    <a:pt x="290925" y="1648830"/>
                    <a:pt x="291095" y="1645943"/>
                  </a:cubicBezTo>
                  <a:cubicBezTo>
                    <a:pt x="291944" y="1632184"/>
                    <a:pt x="292284" y="1618256"/>
                    <a:pt x="292963" y="1604327"/>
                  </a:cubicBezTo>
                  <a:cubicBezTo>
                    <a:pt x="293473" y="1595834"/>
                    <a:pt x="293813" y="1587511"/>
                    <a:pt x="295681" y="1579188"/>
                  </a:cubicBezTo>
                  <a:cubicBezTo>
                    <a:pt x="298229" y="1567638"/>
                    <a:pt x="305363" y="1558805"/>
                    <a:pt x="311648" y="1549633"/>
                  </a:cubicBezTo>
                  <a:cubicBezTo>
                    <a:pt x="318612" y="1539441"/>
                    <a:pt x="322349" y="1529250"/>
                    <a:pt x="316234" y="1517190"/>
                  </a:cubicBezTo>
                  <a:cubicBezTo>
                    <a:pt x="314535" y="1513962"/>
                    <a:pt x="315045" y="1510395"/>
                    <a:pt x="316743" y="1507338"/>
                  </a:cubicBezTo>
                  <a:cubicBezTo>
                    <a:pt x="323028" y="1495618"/>
                    <a:pt x="319631" y="1484916"/>
                    <a:pt x="313686" y="1474385"/>
                  </a:cubicBezTo>
                  <a:cubicBezTo>
                    <a:pt x="308760" y="1465553"/>
                    <a:pt x="300947" y="1459268"/>
                    <a:pt x="294662" y="1451794"/>
                  </a:cubicBezTo>
                  <a:cubicBezTo>
                    <a:pt x="290755" y="1447378"/>
                    <a:pt x="287528" y="1444490"/>
                    <a:pt x="281073" y="1446189"/>
                  </a:cubicBezTo>
                  <a:cubicBezTo>
                    <a:pt x="276317" y="1447378"/>
                    <a:pt x="272920" y="1444830"/>
                    <a:pt x="272071" y="1439734"/>
                  </a:cubicBezTo>
                  <a:cubicBezTo>
                    <a:pt x="271391" y="1436167"/>
                    <a:pt x="270882" y="1432430"/>
                    <a:pt x="270542" y="1428863"/>
                  </a:cubicBezTo>
                  <a:cubicBezTo>
                    <a:pt x="266975" y="1386738"/>
                    <a:pt x="275298" y="1345292"/>
                    <a:pt x="278355" y="1303677"/>
                  </a:cubicBezTo>
                  <a:cubicBezTo>
                    <a:pt x="280564" y="1273272"/>
                    <a:pt x="285829" y="1243037"/>
                    <a:pt x="285659" y="1212293"/>
                  </a:cubicBezTo>
                  <a:cubicBezTo>
                    <a:pt x="285659" y="1202101"/>
                    <a:pt x="285150" y="1191230"/>
                    <a:pt x="280564" y="1182398"/>
                  </a:cubicBezTo>
                  <a:cubicBezTo>
                    <a:pt x="274958" y="1171527"/>
                    <a:pt x="273769" y="1159806"/>
                    <a:pt x="269862" y="1148596"/>
                  </a:cubicBezTo>
                  <a:cubicBezTo>
                    <a:pt x="267315" y="1141292"/>
                    <a:pt x="270372" y="1137725"/>
                    <a:pt x="278016" y="1137725"/>
                  </a:cubicBezTo>
                  <a:cubicBezTo>
                    <a:pt x="289906" y="1137555"/>
                    <a:pt x="301796" y="1138404"/>
                    <a:pt x="313686" y="1138234"/>
                  </a:cubicBezTo>
                  <a:cubicBezTo>
                    <a:pt x="321160" y="1138064"/>
                    <a:pt x="324217" y="1140952"/>
                    <a:pt x="323708" y="1148596"/>
                  </a:cubicBezTo>
                  <a:cubicBezTo>
                    <a:pt x="323198" y="1159636"/>
                    <a:pt x="328803" y="1167280"/>
                    <a:pt x="337296" y="1174414"/>
                  </a:cubicBezTo>
                  <a:cubicBezTo>
                    <a:pt x="351055" y="1185625"/>
                    <a:pt x="368041" y="1187154"/>
                    <a:pt x="383668" y="1187663"/>
                  </a:cubicBezTo>
                  <a:cubicBezTo>
                    <a:pt x="424944" y="1189362"/>
                    <a:pt x="466049" y="1193269"/>
                    <a:pt x="507325" y="1194797"/>
                  </a:cubicBezTo>
                  <a:cubicBezTo>
                    <a:pt x="514120" y="1194967"/>
                    <a:pt x="517007" y="1197345"/>
                    <a:pt x="517007" y="1204309"/>
                  </a:cubicBezTo>
                  <a:cubicBezTo>
                    <a:pt x="516837" y="1234884"/>
                    <a:pt x="513100" y="1265289"/>
                    <a:pt x="509194" y="1295524"/>
                  </a:cubicBezTo>
                  <a:cubicBezTo>
                    <a:pt x="504947" y="1328986"/>
                    <a:pt x="502229" y="1362448"/>
                    <a:pt x="499851" y="1395910"/>
                  </a:cubicBezTo>
                  <a:cubicBezTo>
                    <a:pt x="499512" y="1401176"/>
                    <a:pt x="501210" y="1403724"/>
                    <a:pt x="506816" y="1404064"/>
                  </a:cubicBezTo>
                  <a:cubicBezTo>
                    <a:pt x="535522" y="1405592"/>
                    <a:pt x="564228" y="1410688"/>
                    <a:pt x="593104" y="1408140"/>
                  </a:cubicBezTo>
                  <a:cubicBezTo>
                    <a:pt x="597520" y="1407801"/>
                    <a:pt x="602107" y="1407970"/>
                    <a:pt x="606693" y="1407970"/>
                  </a:cubicBezTo>
                  <a:cubicBezTo>
                    <a:pt x="612128" y="1407970"/>
                    <a:pt x="615016" y="1410348"/>
                    <a:pt x="615016" y="1416293"/>
                  </a:cubicBezTo>
                  <a:cubicBezTo>
                    <a:pt x="614676" y="1439564"/>
                    <a:pt x="614506" y="1462665"/>
                    <a:pt x="614167" y="1485936"/>
                  </a:cubicBezTo>
                  <a:cubicBezTo>
                    <a:pt x="614167" y="1488484"/>
                    <a:pt x="614336" y="1491201"/>
                    <a:pt x="610430" y="1490861"/>
                  </a:cubicBezTo>
                  <a:cubicBezTo>
                    <a:pt x="593953" y="1489672"/>
                    <a:pt x="577137" y="1491541"/>
                    <a:pt x="560831" y="1486105"/>
                  </a:cubicBezTo>
                  <a:cubicBezTo>
                    <a:pt x="524991" y="1474046"/>
                    <a:pt x="488980" y="1462325"/>
                    <a:pt x="452801" y="1450945"/>
                  </a:cubicBezTo>
                  <a:cubicBezTo>
                    <a:pt x="438363" y="1446358"/>
                    <a:pt x="436154" y="1447717"/>
                    <a:pt x="429870" y="1458928"/>
                  </a:cubicBezTo>
                  <a:cubicBezTo>
                    <a:pt x="428341" y="1461646"/>
                    <a:pt x="428341" y="1464194"/>
                    <a:pt x="428341" y="1467081"/>
                  </a:cubicBezTo>
                  <a:cubicBezTo>
                    <a:pt x="428341" y="1479821"/>
                    <a:pt x="428511" y="1492560"/>
                    <a:pt x="428171" y="1505300"/>
                  </a:cubicBezTo>
                  <a:cubicBezTo>
                    <a:pt x="428001" y="1512264"/>
                    <a:pt x="428341" y="1518718"/>
                    <a:pt x="434626" y="1523474"/>
                  </a:cubicBezTo>
                  <a:cubicBezTo>
                    <a:pt x="437004" y="1525343"/>
                    <a:pt x="439042" y="1528570"/>
                    <a:pt x="438193" y="1531628"/>
                  </a:cubicBezTo>
                  <a:cubicBezTo>
                    <a:pt x="435645" y="1541479"/>
                    <a:pt x="440571" y="1547085"/>
                    <a:pt x="448214" y="1551671"/>
                  </a:cubicBezTo>
                  <a:cubicBezTo>
                    <a:pt x="450592" y="1553030"/>
                    <a:pt x="451951" y="1555238"/>
                    <a:pt x="451611" y="1557956"/>
                  </a:cubicBezTo>
                  <a:cubicBezTo>
                    <a:pt x="451272" y="1560843"/>
                    <a:pt x="448554" y="1560843"/>
                    <a:pt x="446346" y="1561523"/>
                  </a:cubicBezTo>
                  <a:cubicBezTo>
                    <a:pt x="414582" y="1569846"/>
                    <a:pt x="382988" y="1578679"/>
                    <a:pt x="350715" y="1584454"/>
                  </a:cubicBezTo>
                  <a:cubicBezTo>
                    <a:pt x="336277" y="1587002"/>
                    <a:pt x="327954" y="1598722"/>
                    <a:pt x="327954" y="1610782"/>
                  </a:cubicBezTo>
                  <a:cubicBezTo>
                    <a:pt x="327954" y="1623861"/>
                    <a:pt x="327784" y="1636770"/>
                    <a:pt x="327954" y="1649850"/>
                  </a:cubicBezTo>
                  <a:cubicBezTo>
                    <a:pt x="327954" y="1656984"/>
                    <a:pt x="330332" y="1662929"/>
                    <a:pt x="335428" y="1668194"/>
                  </a:cubicBezTo>
                  <a:cubicBezTo>
                    <a:pt x="340863" y="1673800"/>
                    <a:pt x="346639" y="1679575"/>
                    <a:pt x="346809" y="1688407"/>
                  </a:cubicBezTo>
                  <a:cubicBezTo>
                    <a:pt x="346809" y="1691125"/>
                    <a:pt x="349866" y="1692314"/>
                    <a:pt x="351904" y="1693673"/>
                  </a:cubicBezTo>
                  <a:cubicBezTo>
                    <a:pt x="363285" y="1701317"/>
                    <a:pt x="383498" y="1698259"/>
                    <a:pt x="395558" y="1687219"/>
                  </a:cubicBezTo>
                  <a:cubicBezTo>
                    <a:pt x="405919" y="1677706"/>
                    <a:pt x="408637" y="1664627"/>
                    <a:pt x="410166" y="1651888"/>
                  </a:cubicBezTo>
                  <a:cubicBezTo>
                    <a:pt x="411015" y="1643905"/>
                    <a:pt x="405070" y="1637450"/>
                    <a:pt x="398615" y="1632354"/>
                  </a:cubicBezTo>
                  <a:cubicBezTo>
                    <a:pt x="395728" y="1630146"/>
                    <a:pt x="394539" y="1626919"/>
                    <a:pt x="395388" y="1623182"/>
                  </a:cubicBezTo>
                  <a:cubicBezTo>
                    <a:pt x="396407" y="1619105"/>
                    <a:pt x="400314" y="1619785"/>
                    <a:pt x="403032" y="1619445"/>
                  </a:cubicBezTo>
                  <a:cubicBezTo>
                    <a:pt x="435645" y="1614349"/>
                    <a:pt x="468597" y="1611971"/>
                    <a:pt x="500701" y="1603478"/>
                  </a:cubicBezTo>
                  <a:cubicBezTo>
                    <a:pt x="522103" y="1597703"/>
                    <a:pt x="544694" y="1595665"/>
                    <a:pt x="566606" y="1591928"/>
                  </a:cubicBezTo>
                  <a:cubicBezTo>
                    <a:pt x="583082" y="1589210"/>
                    <a:pt x="599389" y="1584963"/>
                    <a:pt x="616205" y="1587341"/>
                  </a:cubicBezTo>
                  <a:cubicBezTo>
                    <a:pt x="626736" y="1588870"/>
                    <a:pt x="634719" y="1592947"/>
                    <a:pt x="638626" y="1604667"/>
                  </a:cubicBezTo>
                  <a:cubicBezTo>
                    <a:pt x="647629" y="1630655"/>
                    <a:pt x="655952" y="1656984"/>
                    <a:pt x="663935" y="1683312"/>
                  </a:cubicBezTo>
                  <a:cubicBezTo>
                    <a:pt x="668861" y="1699448"/>
                    <a:pt x="672938" y="1715075"/>
                    <a:pt x="667502" y="1731891"/>
                  </a:cubicBezTo>
                  <a:cubicBezTo>
                    <a:pt x="664954" y="1739875"/>
                    <a:pt x="665124" y="1748707"/>
                    <a:pt x="665634" y="1757200"/>
                  </a:cubicBezTo>
                  <a:cubicBezTo>
                    <a:pt x="666993" y="1780471"/>
                    <a:pt x="688735" y="1802043"/>
                    <a:pt x="712345" y="1803402"/>
                  </a:cubicBezTo>
                  <a:cubicBezTo>
                    <a:pt x="734257" y="1804591"/>
                    <a:pt x="759905" y="1784378"/>
                    <a:pt x="763642" y="1762976"/>
                  </a:cubicBezTo>
                  <a:cubicBezTo>
                    <a:pt x="765001" y="1755842"/>
                    <a:pt x="763642" y="1748877"/>
                    <a:pt x="760415" y="1742423"/>
                  </a:cubicBezTo>
                  <a:cubicBezTo>
                    <a:pt x="753791" y="1728664"/>
                    <a:pt x="742580" y="1719152"/>
                    <a:pt x="730860" y="1710319"/>
                  </a:cubicBezTo>
                  <a:cubicBezTo>
                    <a:pt x="728482" y="1708451"/>
                    <a:pt x="726783" y="1707092"/>
                    <a:pt x="725934" y="1704204"/>
                  </a:cubicBezTo>
                  <a:cubicBezTo>
                    <a:pt x="714553" y="1668024"/>
                    <a:pt x="702663" y="1632184"/>
                    <a:pt x="695189" y="1594985"/>
                  </a:cubicBezTo>
                  <a:cubicBezTo>
                    <a:pt x="692811" y="1583435"/>
                    <a:pt x="694000" y="1581906"/>
                    <a:pt x="705890" y="1581736"/>
                  </a:cubicBezTo>
                  <a:cubicBezTo>
                    <a:pt x="707929" y="1581736"/>
                    <a:pt x="709797" y="1582076"/>
                    <a:pt x="711835" y="1582246"/>
                  </a:cubicBezTo>
                  <a:cubicBezTo>
                    <a:pt x="735786" y="1584793"/>
                    <a:pt x="759566" y="1587681"/>
                    <a:pt x="783516" y="1589719"/>
                  </a:cubicBezTo>
                  <a:cubicBezTo>
                    <a:pt x="831756" y="1593626"/>
                    <a:pt x="879996" y="1596514"/>
                    <a:pt x="928236" y="1601270"/>
                  </a:cubicBezTo>
                  <a:cubicBezTo>
                    <a:pt x="948449" y="1603308"/>
                    <a:pt x="948449" y="1603138"/>
                    <a:pt x="942844" y="1623182"/>
                  </a:cubicBezTo>
                  <a:cubicBezTo>
                    <a:pt x="941315" y="1628617"/>
                    <a:pt x="939446" y="1634732"/>
                    <a:pt x="943353" y="1639488"/>
                  </a:cubicBezTo>
                  <a:cubicBezTo>
                    <a:pt x="947600" y="1644754"/>
                    <a:pt x="950148" y="1650529"/>
                    <a:pt x="951506" y="1656984"/>
                  </a:cubicBezTo>
                  <a:cubicBezTo>
                    <a:pt x="952356" y="1661060"/>
                    <a:pt x="954734" y="1662759"/>
                    <a:pt x="958980" y="1663778"/>
                  </a:cubicBezTo>
                  <a:cubicBezTo>
                    <a:pt x="969002" y="1665986"/>
                    <a:pt x="979193" y="1665816"/>
                    <a:pt x="989385" y="1666496"/>
                  </a:cubicBezTo>
                  <a:cubicBezTo>
                    <a:pt x="996179" y="1667005"/>
                    <a:pt x="999916" y="1664118"/>
                    <a:pt x="1002974" y="1659531"/>
                  </a:cubicBezTo>
                  <a:cubicBezTo>
                    <a:pt x="1012656" y="1645263"/>
                    <a:pt x="1014015" y="1629297"/>
                    <a:pt x="1010278" y="1613160"/>
                  </a:cubicBezTo>
                  <a:close/>
                  <a:moveTo>
                    <a:pt x="893245" y="959203"/>
                  </a:moveTo>
                  <a:cubicBezTo>
                    <a:pt x="900379" y="964808"/>
                    <a:pt x="906154" y="960732"/>
                    <a:pt x="911929" y="957674"/>
                  </a:cubicBezTo>
                  <a:cubicBezTo>
                    <a:pt x="921611" y="952748"/>
                    <a:pt x="921611" y="952578"/>
                    <a:pt x="923310" y="963110"/>
                  </a:cubicBezTo>
                  <a:cubicBezTo>
                    <a:pt x="929425" y="999459"/>
                    <a:pt x="935540" y="1035639"/>
                    <a:pt x="941655" y="1071989"/>
                  </a:cubicBezTo>
                  <a:cubicBezTo>
                    <a:pt x="942504" y="1076745"/>
                    <a:pt x="942674" y="1081501"/>
                    <a:pt x="943183" y="1086257"/>
                  </a:cubicBezTo>
                  <a:cubicBezTo>
                    <a:pt x="943013" y="1086257"/>
                    <a:pt x="942844" y="1086257"/>
                    <a:pt x="942504" y="1086257"/>
                  </a:cubicBezTo>
                  <a:cubicBezTo>
                    <a:pt x="942504" y="1090164"/>
                    <a:pt x="942674" y="1094241"/>
                    <a:pt x="942504" y="1098147"/>
                  </a:cubicBezTo>
                  <a:cubicBezTo>
                    <a:pt x="942334" y="1100865"/>
                    <a:pt x="940805" y="1103073"/>
                    <a:pt x="937748" y="1103073"/>
                  </a:cubicBezTo>
                  <a:cubicBezTo>
                    <a:pt x="934690" y="1103243"/>
                    <a:pt x="933501" y="1101205"/>
                    <a:pt x="932822" y="1098317"/>
                  </a:cubicBezTo>
                  <a:cubicBezTo>
                    <a:pt x="928066" y="1076066"/>
                    <a:pt x="919573" y="1054833"/>
                    <a:pt x="912269" y="1033261"/>
                  </a:cubicBezTo>
                  <a:cubicBezTo>
                    <a:pt x="905645" y="1013897"/>
                    <a:pt x="897152" y="995213"/>
                    <a:pt x="893245" y="974830"/>
                  </a:cubicBezTo>
                  <a:cubicBezTo>
                    <a:pt x="892565" y="970753"/>
                    <a:pt x="888828" y="967526"/>
                    <a:pt x="888998" y="962940"/>
                  </a:cubicBezTo>
                  <a:cubicBezTo>
                    <a:pt x="888998" y="960562"/>
                    <a:pt x="889508" y="956145"/>
                    <a:pt x="893245" y="959203"/>
                  </a:cubicBezTo>
                  <a:close/>
                </a:path>
              </a:pathLst>
            </a:custGeom>
            <a:solidFill>
              <a:srgbClr val="214E61"/>
            </a:solidFill>
            <a:ln w="16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6" name="Прямоугольник 25"/>
          <p:cNvSpPr/>
          <p:nvPr/>
        </p:nvSpPr>
        <p:spPr>
          <a:xfrm>
            <a:off x="838202" y="365125"/>
            <a:ext cx="1020570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Информационно-</a:t>
            </a:r>
            <a:r>
              <a:rPr lang="ba-RU" sz="4400" b="1" dirty="0" smtClean="0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4400" b="1" dirty="0" err="1" smtClean="0">
                <a:latin typeface="Times New Roman" pitchFamily="18" charset="0"/>
                <a:cs typeface="Times New Roman" pitchFamily="18" charset="0"/>
              </a:rPr>
              <a:t>ехническая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служба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34247" y="1134566"/>
            <a:ext cx="9960373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a-RU" sz="2800" dirty="0" smtClean="0">
                <a:latin typeface="Times New Roman" pitchFamily="18" charset="0"/>
                <a:cs typeface="Times New Roman" pitchFamily="18" charset="0"/>
              </a:rPr>
              <a:t>	С осени 2024 года в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ГБПОУ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Белорецкий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педагогический колледж</a:t>
            </a:r>
            <a:r>
              <a:rPr lang="ba-RU" sz="2800" dirty="0" smtClean="0">
                <a:latin typeface="Times New Roman" pitchFamily="18" charset="0"/>
                <a:cs typeface="Times New Roman" pitchFamily="18" charset="0"/>
              </a:rPr>
              <a:t> начала свою работу Информационно-техническая служба (ИТС), руководителем которой является заместитель директора по ИТ. Основной целью службы ИТС является обеспечение эффективного функционирования информационной инфраструктуры колледжа. </a:t>
            </a:r>
          </a:p>
          <a:p>
            <a:r>
              <a:rPr lang="ba-RU" sz="2800" dirty="0" smtClean="0">
                <a:latin typeface="Times New Roman" pitchFamily="18" charset="0"/>
                <a:cs typeface="Times New Roman" pitchFamily="18" charset="0"/>
              </a:rPr>
              <a:t>	Услуги предоставляемые службой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ba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985842" y="4489330"/>
            <a:ext cx="6408165" cy="1815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Обслуживание технических устройств;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Поддержка учебного процесса;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Полиграфические услуги;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Проведение мероприятий.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569024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2\Desktop\для курсовой\Снимок экрана 2025-03-31 12370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6720" y="304800"/>
            <a:ext cx="10073640" cy="62483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2569024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485</TotalTime>
  <Words>236</Words>
  <Application>Microsoft Office PowerPoint</Application>
  <PresentationFormat>Произвольный</PresentationFormat>
  <Paragraphs>56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Office Theme</vt:lpstr>
      <vt:lpstr>ПРОЕКТ СИСТЕМЫ УПРАВЛЕНИЯ СЕРВИСОМ ЗАКАЗОВ  УСЛУГ  </vt:lpstr>
      <vt:lpstr>Актуальность</vt:lpstr>
      <vt:lpstr>Проблема</vt:lpstr>
      <vt:lpstr>Цель</vt:lpstr>
      <vt:lpstr>Задачи</vt:lpstr>
      <vt:lpstr>Существующие модели оказания информационных услуг</vt:lpstr>
      <vt:lpstr>СRM-системы</vt:lpstr>
      <vt:lpstr>Информационно-техническая служба</vt:lpstr>
      <vt:lpstr>Слайд 9</vt:lpstr>
      <vt:lpstr>Слайд 10</vt:lpstr>
      <vt:lpstr>Слайд 11</vt:lpstr>
      <vt:lpstr>Слайд 12</vt:lpstr>
      <vt:lpstr>Слайд 13</vt:lpstr>
      <vt:lpstr>Фрагмент из ТЗ</vt:lpstr>
      <vt:lpstr>Спасибо за внимание!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Microsoft Office User</dc:creator>
  <cp:lastModifiedBy>2</cp:lastModifiedBy>
  <cp:revision>20</cp:revision>
  <dcterms:created xsi:type="dcterms:W3CDTF">2023-01-23T08:17:57Z</dcterms:created>
  <dcterms:modified xsi:type="dcterms:W3CDTF">2025-04-07T04:29:05Z</dcterms:modified>
</cp:coreProperties>
</file>